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_rels/slideLayout31.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media/image1.jpeg" ContentType="image/jpeg"/>
  <Override PartName="/ppt/media/image2.jpeg" ContentType="image/jpeg"/>
  <Override PartName="/ppt/media/image8.png" ContentType="image/png"/>
  <Override PartName="/ppt/media/image3.jpeg" ContentType="image/jpeg"/>
  <Override PartName="/ppt/media/image4.png" ContentType="image/png"/>
  <Override PartName="/ppt/media/image11.png" ContentType="image/png"/>
  <Override PartName="/ppt/media/image5.jpeg" ContentType="image/jpeg"/>
  <Override PartName="/ppt/media/image7.png" ContentType="image/png"/>
  <Override PartName="/ppt/media/image6.png" ContentType="image/png"/>
  <Override PartName="/ppt/media/image9.png" ContentType="image/png"/>
  <Override PartName="/ppt/media/image10.png" ContentType="image/png"/>
  <Override PartName="/ppt/media/image12.png" ContentType="image/png"/>
  <Override PartName="/ppt/media/image13.png" ContentType="image/png"/>
  <Override PartName="/ppt/media/image14.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1587600" y="455400"/>
            <a:ext cx="9486360" cy="1550160"/>
          </a:xfrm>
          <a:prstGeom prst="rect">
            <a:avLst/>
          </a:prstGeom>
        </p:spPr>
        <p:txBody>
          <a:bodyPr lIns="0" rIns="0" tIns="0" bIns="0" anchor="ctr">
            <a:noAutofit/>
          </a:bodyPr>
          <a:p>
            <a:endParaRPr b="0" lang="en-US" sz="1800" spc="-1" strike="noStrike">
              <a:solidFill>
                <a:srgbClr val="ffffff"/>
              </a:solidFill>
              <a:latin typeface="Neue Haas Grotesk Text Pro"/>
            </a:endParaRPr>
          </a:p>
        </p:txBody>
      </p:sp>
      <p:sp>
        <p:nvSpPr>
          <p:cNvPr id="2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
        <p:nvSpPr>
          <p:cNvPr id="3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1587600" y="455400"/>
            <a:ext cx="9486360" cy="1550160"/>
          </a:xfrm>
          <a:prstGeom prst="rect">
            <a:avLst/>
          </a:prstGeom>
        </p:spPr>
        <p:txBody>
          <a:bodyPr lIns="0" rIns="0" tIns="0" bIns="0" anchor="ctr">
            <a:noAutofit/>
          </a:bodyPr>
          <a:p>
            <a:endParaRPr b="0" lang="en-US" sz="1800" spc="-1" strike="noStrike">
              <a:solidFill>
                <a:srgbClr val="ffffff"/>
              </a:solidFill>
              <a:latin typeface="Neue Haas Grotesk Text Pro"/>
            </a:endParaRPr>
          </a:p>
        </p:txBody>
      </p:sp>
      <p:sp>
        <p:nvSpPr>
          <p:cNvPr id="3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
        <p:nvSpPr>
          <p:cNvPr id="3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
        <p:nvSpPr>
          <p:cNvPr id="3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
        <p:nvSpPr>
          <p:cNvPr id="3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1587600" y="455400"/>
            <a:ext cx="9486360" cy="1550160"/>
          </a:xfrm>
          <a:prstGeom prst="rect">
            <a:avLst/>
          </a:prstGeom>
        </p:spPr>
        <p:txBody>
          <a:bodyPr lIns="0" rIns="0" tIns="0" bIns="0" anchor="ctr">
            <a:noAutofit/>
          </a:bodyPr>
          <a:p>
            <a:endParaRPr b="0" lang="en-US" sz="1800" spc="-1" strike="noStrike">
              <a:solidFill>
                <a:srgbClr val="ffffff"/>
              </a:solidFill>
              <a:latin typeface="Neue Haas Grotesk Text Pro"/>
            </a:endParaRPr>
          </a:p>
        </p:txBody>
      </p:sp>
      <p:sp>
        <p:nvSpPr>
          <p:cNvPr id="3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
        <p:nvSpPr>
          <p:cNvPr id="3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
        <p:nvSpPr>
          <p:cNvPr id="3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
        <p:nvSpPr>
          <p:cNvPr id="4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
        <p:nvSpPr>
          <p:cNvPr id="4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
        <p:nvSpPr>
          <p:cNvPr id="4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1587600" y="455400"/>
            <a:ext cx="9486360" cy="1550160"/>
          </a:xfrm>
          <a:prstGeom prst="rect">
            <a:avLst/>
          </a:prstGeom>
        </p:spPr>
        <p:txBody>
          <a:bodyPr lIns="0" rIns="0" tIns="0" bIns="0" anchor="ctr">
            <a:noAutofit/>
          </a:bodyPr>
          <a:p>
            <a:endParaRPr b="0" lang="en-US" sz="1800" spc="-1" strike="noStrike">
              <a:solidFill>
                <a:srgbClr val="ffffff"/>
              </a:solidFill>
              <a:latin typeface="Neue Haas Grotesk Text Pro"/>
            </a:endParaRPr>
          </a:p>
        </p:txBody>
      </p:sp>
      <p:sp>
        <p:nvSpPr>
          <p:cNvPr id="5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1587600" y="455400"/>
            <a:ext cx="9486360" cy="1550160"/>
          </a:xfrm>
          <a:prstGeom prst="rect">
            <a:avLst/>
          </a:prstGeom>
        </p:spPr>
        <p:txBody>
          <a:bodyPr lIns="0" rIns="0" tIns="0" bIns="0" anchor="ctr">
            <a:noAutofit/>
          </a:bodyPr>
          <a:p>
            <a:endParaRPr b="0" lang="en-US" sz="1800" spc="-1" strike="noStrike">
              <a:solidFill>
                <a:srgbClr val="ffffff"/>
              </a:solidFill>
              <a:latin typeface="Neue Haas Grotesk Text Pro"/>
            </a:endParaRPr>
          </a:p>
        </p:txBody>
      </p:sp>
      <p:sp>
        <p:nvSpPr>
          <p:cNvPr id="5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200" spc="-1" strike="noStrike">
              <a:solidFill>
                <a:srgbClr val="ffffff"/>
              </a:solidFill>
              <a:latin typeface="Neue Haas Grotesk Text Pro"/>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1587600" y="455400"/>
            <a:ext cx="9486360" cy="1550160"/>
          </a:xfrm>
          <a:prstGeom prst="rect">
            <a:avLst/>
          </a:prstGeom>
        </p:spPr>
        <p:txBody>
          <a:bodyPr lIns="0" rIns="0" tIns="0" bIns="0" anchor="ctr">
            <a:noAutofit/>
          </a:bodyPr>
          <a:p>
            <a:endParaRPr b="0" lang="en-US" sz="1800" spc="-1" strike="noStrike">
              <a:solidFill>
                <a:srgbClr val="ffffff"/>
              </a:solidFill>
              <a:latin typeface="Neue Haas Grotesk Text Pro"/>
            </a:endParaRPr>
          </a:p>
        </p:txBody>
      </p:sp>
      <p:sp>
        <p:nvSpPr>
          <p:cNvPr id="5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200" spc="-1" strike="noStrike">
              <a:solidFill>
                <a:srgbClr val="ffffff"/>
              </a:solidFill>
              <a:latin typeface="Neue Haas Grotesk Text Pro"/>
            </a:endParaRPr>
          </a:p>
        </p:txBody>
      </p:sp>
      <p:sp>
        <p:nvSpPr>
          <p:cNvPr id="5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200" spc="-1" strike="noStrike">
              <a:solidFill>
                <a:srgbClr val="ffffff"/>
              </a:solidFill>
              <a:latin typeface="Neue Haas Grotesk Text Pro"/>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7" name="PlaceHolder 1"/>
          <p:cNvSpPr>
            <a:spLocks noGrp="1"/>
          </p:cNvSpPr>
          <p:nvPr>
            <p:ph type="title"/>
          </p:nvPr>
        </p:nvSpPr>
        <p:spPr>
          <a:xfrm>
            <a:off x="1587600" y="455400"/>
            <a:ext cx="9486360" cy="1550160"/>
          </a:xfrm>
          <a:prstGeom prst="rect">
            <a:avLst/>
          </a:prstGeom>
        </p:spPr>
        <p:txBody>
          <a:bodyPr lIns="0" rIns="0" tIns="0" bIns="0" anchor="ctr">
            <a:noAutofit/>
          </a:bodyPr>
          <a:p>
            <a:endParaRPr b="0" lang="en-US" sz="1800" spc="-1" strike="noStrike">
              <a:solidFill>
                <a:srgbClr val="ffffff"/>
              </a:solidFill>
              <a:latin typeface="Neue Haas Grotesk Text Pro"/>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8" name="PlaceHolder 1"/>
          <p:cNvSpPr>
            <a:spLocks noGrp="1"/>
          </p:cNvSpPr>
          <p:nvPr>
            <p:ph type="subTitle"/>
          </p:nvPr>
        </p:nvSpPr>
        <p:spPr>
          <a:xfrm>
            <a:off x="1587600" y="455400"/>
            <a:ext cx="9486360" cy="71870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1587600" y="455400"/>
            <a:ext cx="9486360" cy="1550160"/>
          </a:xfrm>
          <a:prstGeom prst="rect">
            <a:avLst/>
          </a:prstGeom>
        </p:spPr>
        <p:txBody>
          <a:bodyPr lIns="0" rIns="0" tIns="0" bIns="0" anchor="ctr">
            <a:noAutofit/>
          </a:bodyPr>
          <a:p>
            <a:endParaRPr b="0" lang="en-US" sz="1800" spc="-1" strike="noStrike">
              <a:solidFill>
                <a:srgbClr val="ffffff"/>
              </a:solidFill>
              <a:latin typeface="Neue Haas Grotesk Text Pro"/>
            </a:endParaRPr>
          </a:p>
        </p:txBody>
      </p:sp>
      <p:sp>
        <p:nvSpPr>
          <p:cNvPr id="6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
        <p:nvSpPr>
          <p:cNvPr id="6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200" spc="-1" strike="noStrike">
              <a:solidFill>
                <a:srgbClr val="ffffff"/>
              </a:solidFill>
              <a:latin typeface="Neue Haas Grotesk Text Pro"/>
            </a:endParaRPr>
          </a:p>
        </p:txBody>
      </p:sp>
      <p:sp>
        <p:nvSpPr>
          <p:cNvPr id="6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1587600" y="455400"/>
            <a:ext cx="9486360" cy="1550160"/>
          </a:xfrm>
          <a:prstGeom prst="rect">
            <a:avLst/>
          </a:prstGeom>
        </p:spPr>
        <p:txBody>
          <a:bodyPr lIns="0" rIns="0" tIns="0" bIns="0" anchor="ctr">
            <a:noAutofit/>
          </a:bodyPr>
          <a:p>
            <a:endParaRPr b="0" lang="en-US" sz="1800" spc="-1" strike="noStrike">
              <a:solidFill>
                <a:srgbClr val="ffffff"/>
              </a:solidFill>
              <a:latin typeface="Neue Haas Grotesk Text Pro"/>
            </a:endParaRPr>
          </a:p>
        </p:txBody>
      </p:sp>
      <p:sp>
        <p:nvSpPr>
          <p:cNvPr id="8"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1587600" y="455400"/>
            <a:ext cx="9486360" cy="1550160"/>
          </a:xfrm>
          <a:prstGeom prst="rect">
            <a:avLst/>
          </a:prstGeom>
        </p:spPr>
        <p:txBody>
          <a:bodyPr lIns="0" rIns="0" tIns="0" bIns="0" anchor="ctr">
            <a:noAutofit/>
          </a:bodyPr>
          <a:p>
            <a:endParaRPr b="0" lang="en-US" sz="1800" spc="-1" strike="noStrike">
              <a:solidFill>
                <a:srgbClr val="ffffff"/>
              </a:solidFill>
              <a:latin typeface="Neue Haas Grotesk Text Pro"/>
            </a:endParaRPr>
          </a:p>
        </p:txBody>
      </p:sp>
      <p:sp>
        <p:nvSpPr>
          <p:cNvPr id="6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200" spc="-1" strike="noStrike">
              <a:solidFill>
                <a:srgbClr val="ffffff"/>
              </a:solidFill>
              <a:latin typeface="Neue Haas Grotesk Text Pro"/>
            </a:endParaRPr>
          </a:p>
        </p:txBody>
      </p:sp>
      <p:sp>
        <p:nvSpPr>
          <p:cNvPr id="6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
        <p:nvSpPr>
          <p:cNvPr id="6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1587600" y="455400"/>
            <a:ext cx="9486360" cy="1550160"/>
          </a:xfrm>
          <a:prstGeom prst="rect">
            <a:avLst/>
          </a:prstGeom>
        </p:spPr>
        <p:txBody>
          <a:bodyPr lIns="0" rIns="0" tIns="0" bIns="0" anchor="ctr">
            <a:noAutofit/>
          </a:bodyPr>
          <a:p>
            <a:endParaRPr b="0" lang="en-US" sz="1800" spc="-1" strike="noStrike">
              <a:solidFill>
                <a:srgbClr val="ffffff"/>
              </a:solidFill>
              <a:latin typeface="Neue Haas Grotesk Text Pro"/>
            </a:endParaRPr>
          </a:p>
        </p:txBody>
      </p:sp>
      <p:sp>
        <p:nvSpPr>
          <p:cNvPr id="6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
        <p:nvSpPr>
          <p:cNvPr id="6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
        <p:nvSpPr>
          <p:cNvPr id="7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1587600" y="455400"/>
            <a:ext cx="9486360" cy="1550160"/>
          </a:xfrm>
          <a:prstGeom prst="rect">
            <a:avLst/>
          </a:prstGeom>
        </p:spPr>
        <p:txBody>
          <a:bodyPr lIns="0" rIns="0" tIns="0" bIns="0" anchor="ctr">
            <a:noAutofit/>
          </a:bodyPr>
          <a:p>
            <a:endParaRPr b="0" lang="en-US" sz="1800" spc="-1" strike="noStrike">
              <a:solidFill>
                <a:srgbClr val="ffffff"/>
              </a:solidFill>
              <a:latin typeface="Neue Haas Grotesk Text Pro"/>
            </a:endParaRPr>
          </a:p>
        </p:txBody>
      </p:sp>
      <p:sp>
        <p:nvSpPr>
          <p:cNvPr id="7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
        <p:nvSpPr>
          <p:cNvPr id="7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1587600" y="455400"/>
            <a:ext cx="9486360" cy="1550160"/>
          </a:xfrm>
          <a:prstGeom prst="rect">
            <a:avLst/>
          </a:prstGeom>
        </p:spPr>
        <p:txBody>
          <a:bodyPr lIns="0" rIns="0" tIns="0" bIns="0" anchor="ctr">
            <a:noAutofit/>
          </a:bodyPr>
          <a:p>
            <a:endParaRPr b="0" lang="en-US" sz="1800" spc="-1" strike="noStrike">
              <a:solidFill>
                <a:srgbClr val="ffffff"/>
              </a:solidFill>
              <a:latin typeface="Neue Haas Grotesk Text Pro"/>
            </a:endParaRPr>
          </a:p>
        </p:txBody>
      </p:sp>
      <p:sp>
        <p:nvSpPr>
          <p:cNvPr id="7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
        <p:nvSpPr>
          <p:cNvPr id="7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
        <p:nvSpPr>
          <p:cNvPr id="7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
        <p:nvSpPr>
          <p:cNvPr id="7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1587600" y="455400"/>
            <a:ext cx="9486360" cy="1550160"/>
          </a:xfrm>
          <a:prstGeom prst="rect">
            <a:avLst/>
          </a:prstGeom>
        </p:spPr>
        <p:txBody>
          <a:bodyPr lIns="0" rIns="0" tIns="0" bIns="0" anchor="ctr">
            <a:noAutofit/>
          </a:bodyPr>
          <a:p>
            <a:endParaRPr b="0" lang="en-US" sz="1800" spc="-1" strike="noStrike">
              <a:solidFill>
                <a:srgbClr val="ffffff"/>
              </a:solidFill>
              <a:latin typeface="Neue Haas Grotesk Text Pro"/>
            </a:endParaRPr>
          </a:p>
        </p:txBody>
      </p:sp>
      <p:sp>
        <p:nvSpPr>
          <p:cNvPr id="8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
        <p:nvSpPr>
          <p:cNvPr id="8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
        <p:nvSpPr>
          <p:cNvPr id="8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
        <p:nvSpPr>
          <p:cNvPr id="8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
        <p:nvSpPr>
          <p:cNvPr id="8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
        <p:nvSpPr>
          <p:cNvPr id="8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3" name="PlaceHolder 1"/>
          <p:cNvSpPr>
            <a:spLocks noGrp="1"/>
          </p:cNvSpPr>
          <p:nvPr>
            <p:ph type="title"/>
          </p:nvPr>
        </p:nvSpPr>
        <p:spPr>
          <a:xfrm>
            <a:off x="1587600" y="455400"/>
            <a:ext cx="9486360" cy="1550160"/>
          </a:xfrm>
          <a:prstGeom prst="rect">
            <a:avLst/>
          </a:prstGeom>
        </p:spPr>
        <p:txBody>
          <a:bodyPr lIns="0" rIns="0" tIns="0" bIns="0" anchor="ctr">
            <a:noAutofit/>
          </a:bodyPr>
          <a:p>
            <a:endParaRPr b="0" lang="en-US" sz="1800" spc="-1" strike="noStrike">
              <a:solidFill>
                <a:srgbClr val="ffffff"/>
              </a:solidFill>
              <a:latin typeface="Neue Haas Grotesk Text Pro"/>
            </a:endParaRPr>
          </a:p>
        </p:txBody>
      </p:sp>
      <p:sp>
        <p:nvSpPr>
          <p:cNvPr id="94"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1587600" y="455400"/>
            <a:ext cx="9486360" cy="1550160"/>
          </a:xfrm>
          <a:prstGeom prst="rect">
            <a:avLst/>
          </a:prstGeom>
        </p:spPr>
        <p:txBody>
          <a:bodyPr lIns="0" rIns="0" tIns="0" bIns="0" anchor="ctr">
            <a:noAutofit/>
          </a:bodyPr>
          <a:p>
            <a:endParaRPr b="0" lang="en-US" sz="1800" spc="-1" strike="noStrike">
              <a:solidFill>
                <a:srgbClr val="ffffff"/>
              </a:solidFill>
              <a:latin typeface="Neue Haas Grotesk Text Pro"/>
            </a:endParaRPr>
          </a:p>
        </p:txBody>
      </p:sp>
      <p:sp>
        <p:nvSpPr>
          <p:cNvPr id="96"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200" spc="-1" strike="noStrike">
              <a:solidFill>
                <a:srgbClr val="ffffff"/>
              </a:solidFill>
              <a:latin typeface="Neue Haas Grotesk Text Pro"/>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1587600" y="455400"/>
            <a:ext cx="9486360" cy="1550160"/>
          </a:xfrm>
          <a:prstGeom prst="rect">
            <a:avLst/>
          </a:prstGeom>
        </p:spPr>
        <p:txBody>
          <a:bodyPr lIns="0" rIns="0" tIns="0" bIns="0" anchor="ctr">
            <a:noAutofit/>
          </a:bodyPr>
          <a:p>
            <a:endParaRPr b="0" lang="en-US" sz="1800" spc="-1" strike="noStrike">
              <a:solidFill>
                <a:srgbClr val="ffffff"/>
              </a:solidFill>
              <a:latin typeface="Neue Haas Grotesk Text Pro"/>
            </a:endParaRPr>
          </a:p>
        </p:txBody>
      </p:sp>
      <p:sp>
        <p:nvSpPr>
          <p:cNvPr id="9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200" spc="-1" strike="noStrike">
              <a:solidFill>
                <a:srgbClr val="ffffff"/>
              </a:solidFill>
              <a:latin typeface="Neue Haas Grotesk Text Pro"/>
            </a:endParaRPr>
          </a:p>
        </p:txBody>
      </p:sp>
      <p:sp>
        <p:nvSpPr>
          <p:cNvPr id="9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200" spc="-1" strike="noStrike">
              <a:solidFill>
                <a:srgbClr val="ffffff"/>
              </a:solidFill>
              <a:latin typeface="Neue Haas Grotesk Text Pro"/>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0" name="PlaceHolder 1"/>
          <p:cNvSpPr>
            <a:spLocks noGrp="1"/>
          </p:cNvSpPr>
          <p:nvPr>
            <p:ph type="title"/>
          </p:nvPr>
        </p:nvSpPr>
        <p:spPr>
          <a:xfrm>
            <a:off x="1587600" y="455400"/>
            <a:ext cx="9486360" cy="1550160"/>
          </a:xfrm>
          <a:prstGeom prst="rect">
            <a:avLst/>
          </a:prstGeom>
        </p:spPr>
        <p:txBody>
          <a:bodyPr lIns="0" rIns="0" tIns="0" bIns="0" anchor="ctr">
            <a:noAutofit/>
          </a:bodyPr>
          <a:p>
            <a:endParaRPr b="0" lang="en-US" sz="1800" spc="-1" strike="noStrike">
              <a:solidFill>
                <a:srgbClr val="ffffff"/>
              </a:solidFill>
              <a:latin typeface="Neue Haas Grotesk Text Pro"/>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587600" y="455400"/>
            <a:ext cx="9486360" cy="1550160"/>
          </a:xfrm>
          <a:prstGeom prst="rect">
            <a:avLst/>
          </a:prstGeom>
        </p:spPr>
        <p:txBody>
          <a:bodyPr lIns="0" rIns="0" tIns="0" bIns="0" anchor="ctr">
            <a:noAutofit/>
          </a:bodyPr>
          <a:p>
            <a:endParaRPr b="0" lang="en-US" sz="1800" spc="-1" strike="noStrike">
              <a:solidFill>
                <a:srgbClr val="ffffff"/>
              </a:solidFill>
              <a:latin typeface="Neue Haas Grotesk Text Pro"/>
            </a:endParaRPr>
          </a:p>
        </p:txBody>
      </p:sp>
      <p:sp>
        <p:nvSpPr>
          <p:cNvPr id="1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200" spc="-1" strike="noStrike">
              <a:solidFill>
                <a:srgbClr val="ffffff"/>
              </a:solidFill>
              <a:latin typeface="Neue Haas Grotesk Text Pro"/>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1" name="PlaceHolder 1"/>
          <p:cNvSpPr>
            <a:spLocks noGrp="1"/>
          </p:cNvSpPr>
          <p:nvPr>
            <p:ph type="subTitle"/>
          </p:nvPr>
        </p:nvSpPr>
        <p:spPr>
          <a:xfrm>
            <a:off x="1587600" y="455400"/>
            <a:ext cx="9486360" cy="71870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1587600" y="455400"/>
            <a:ext cx="9486360" cy="1550160"/>
          </a:xfrm>
          <a:prstGeom prst="rect">
            <a:avLst/>
          </a:prstGeom>
        </p:spPr>
        <p:txBody>
          <a:bodyPr lIns="0" rIns="0" tIns="0" bIns="0" anchor="ctr">
            <a:noAutofit/>
          </a:bodyPr>
          <a:p>
            <a:endParaRPr b="0" lang="en-US" sz="1800" spc="-1" strike="noStrike">
              <a:solidFill>
                <a:srgbClr val="ffffff"/>
              </a:solidFill>
              <a:latin typeface="Neue Haas Grotesk Text Pro"/>
            </a:endParaRPr>
          </a:p>
        </p:txBody>
      </p:sp>
      <p:sp>
        <p:nvSpPr>
          <p:cNvPr id="10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
        <p:nvSpPr>
          <p:cNvPr id="10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200" spc="-1" strike="noStrike">
              <a:solidFill>
                <a:srgbClr val="ffffff"/>
              </a:solidFill>
              <a:latin typeface="Neue Haas Grotesk Text Pro"/>
            </a:endParaRPr>
          </a:p>
        </p:txBody>
      </p:sp>
      <p:sp>
        <p:nvSpPr>
          <p:cNvPr id="10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1587600" y="455400"/>
            <a:ext cx="9486360" cy="1550160"/>
          </a:xfrm>
          <a:prstGeom prst="rect">
            <a:avLst/>
          </a:prstGeom>
        </p:spPr>
        <p:txBody>
          <a:bodyPr lIns="0" rIns="0" tIns="0" bIns="0" anchor="ctr">
            <a:noAutofit/>
          </a:bodyPr>
          <a:p>
            <a:endParaRPr b="0" lang="en-US" sz="1800" spc="-1" strike="noStrike">
              <a:solidFill>
                <a:srgbClr val="ffffff"/>
              </a:solidFill>
              <a:latin typeface="Neue Haas Grotesk Text Pro"/>
            </a:endParaRPr>
          </a:p>
        </p:txBody>
      </p:sp>
      <p:sp>
        <p:nvSpPr>
          <p:cNvPr id="10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200" spc="-1" strike="noStrike">
              <a:solidFill>
                <a:srgbClr val="ffffff"/>
              </a:solidFill>
              <a:latin typeface="Neue Haas Grotesk Text Pro"/>
            </a:endParaRPr>
          </a:p>
        </p:txBody>
      </p:sp>
      <p:sp>
        <p:nvSpPr>
          <p:cNvPr id="10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
        <p:nvSpPr>
          <p:cNvPr id="10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1587600" y="455400"/>
            <a:ext cx="9486360" cy="1550160"/>
          </a:xfrm>
          <a:prstGeom prst="rect">
            <a:avLst/>
          </a:prstGeom>
        </p:spPr>
        <p:txBody>
          <a:bodyPr lIns="0" rIns="0" tIns="0" bIns="0" anchor="ctr">
            <a:noAutofit/>
          </a:bodyPr>
          <a:p>
            <a:endParaRPr b="0" lang="en-US" sz="1800" spc="-1" strike="noStrike">
              <a:solidFill>
                <a:srgbClr val="ffffff"/>
              </a:solidFill>
              <a:latin typeface="Neue Haas Grotesk Text Pro"/>
            </a:endParaRPr>
          </a:p>
        </p:txBody>
      </p:sp>
      <p:sp>
        <p:nvSpPr>
          <p:cNvPr id="11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
        <p:nvSpPr>
          <p:cNvPr id="11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
        <p:nvSpPr>
          <p:cNvPr id="113"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1587600" y="455400"/>
            <a:ext cx="9486360" cy="1550160"/>
          </a:xfrm>
          <a:prstGeom prst="rect">
            <a:avLst/>
          </a:prstGeom>
        </p:spPr>
        <p:txBody>
          <a:bodyPr lIns="0" rIns="0" tIns="0" bIns="0" anchor="ctr">
            <a:noAutofit/>
          </a:bodyPr>
          <a:p>
            <a:endParaRPr b="0" lang="en-US" sz="1800" spc="-1" strike="noStrike">
              <a:solidFill>
                <a:srgbClr val="ffffff"/>
              </a:solidFill>
              <a:latin typeface="Neue Haas Grotesk Text Pro"/>
            </a:endParaRPr>
          </a:p>
        </p:txBody>
      </p:sp>
      <p:sp>
        <p:nvSpPr>
          <p:cNvPr id="115"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
        <p:nvSpPr>
          <p:cNvPr id="116"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1587600" y="455400"/>
            <a:ext cx="9486360" cy="1550160"/>
          </a:xfrm>
          <a:prstGeom prst="rect">
            <a:avLst/>
          </a:prstGeom>
        </p:spPr>
        <p:txBody>
          <a:bodyPr lIns="0" rIns="0" tIns="0" bIns="0" anchor="ctr">
            <a:noAutofit/>
          </a:bodyPr>
          <a:p>
            <a:endParaRPr b="0" lang="en-US" sz="1800" spc="-1" strike="noStrike">
              <a:solidFill>
                <a:srgbClr val="ffffff"/>
              </a:solidFill>
              <a:latin typeface="Neue Haas Grotesk Text Pro"/>
            </a:endParaRPr>
          </a:p>
        </p:txBody>
      </p:sp>
      <p:sp>
        <p:nvSpPr>
          <p:cNvPr id="11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
        <p:nvSpPr>
          <p:cNvPr id="11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
        <p:nvSpPr>
          <p:cNvPr id="12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
        <p:nvSpPr>
          <p:cNvPr id="121"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1587600" y="455400"/>
            <a:ext cx="9486360" cy="1550160"/>
          </a:xfrm>
          <a:prstGeom prst="rect">
            <a:avLst/>
          </a:prstGeom>
        </p:spPr>
        <p:txBody>
          <a:bodyPr lIns="0" rIns="0" tIns="0" bIns="0" anchor="ctr">
            <a:noAutofit/>
          </a:bodyPr>
          <a:p>
            <a:endParaRPr b="0" lang="en-US" sz="1800" spc="-1" strike="noStrike">
              <a:solidFill>
                <a:srgbClr val="ffffff"/>
              </a:solidFill>
              <a:latin typeface="Neue Haas Grotesk Text Pro"/>
            </a:endParaRPr>
          </a:p>
        </p:txBody>
      </p:sp>
      <p:sp>
        <p:nvSpPr>
          <p:cNvPr id="123"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
        <p:nvSpPr>
          <p:cNvPr id="124"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
        <p:nvSpPr>
          <p:cNvPr id="125"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
        <p:nvSpPr>
          <p:cNvPr id="126"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
        <p:nvSpPr>
          <p:cNvPr id="127"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
        <p:nvSpPr>
          <p:cNvPr id="128"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6" name="PlaceHolder 1"/>
          <p:cNvSpPr>
            <a:spLocks noGrp="1"/>
          </p:cNvSpPr>
          <p:nvPr>
            <p:ph type="title"/>
          </p:nvPr>
        </p:nvSpPr>
        <p:spPr>
          <a:xfrm>
            <a:off x="1587600" y="455400"/>
            <a:ext cx="9486360" cy="1550160"/>
          </a:xfrm>
          <a:prstGeom prst="rect">
            <a:avLst/>
          </a:prstGeom>
        </p:spPr>
        <p:txBody>
          <a:bodyPr lIns="0" rIns="0" tIns="0" bIns="0" anchor="ctr">
            <a:noAutofit/>
          </a:bodyPr>
          <a:p>
            <a:endParaRPr b="0" lang="en-US" sz="1800" spc="-1" strike="noStrike">
              <a:solidFill>
                <a:srgbClr val="ffffff"/>
              </a:solidFill>
              <a:latin typeface="Neue Haas Grotesk Text Pro"/>
            </a:endParaRPr>
          </a:p>
        </p:txBody>
      </p:sp>
      <p:sp>
        <p:nvSpPr>
          <p:cNvPr id="13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1587600" y="455400"/>
            <a:ext cx="9486360" cy="1550160"/>
          </a:xfrm>
          <a:prstGeom prst="rect">
            <a:avLst/>
          </a:prstGeom>
        </p:spPr>
        <p:txBody>
          <a:bodyPr lIns="0" rIns="0" tIns="0" bIns="0" anchor="ctr">
            <a:noAutofit/>
          </a:bodyPr>
          <a:p>
            <a:endParaRPr b="0" lang="en-US" sz="1800" spc="-1" strike="noStrike">
              <a:solidFill>
                <a:srgbClr val="ffffff"/>
              </a:solidFill>
              <a:latin typeface="Neue Haas Grotesk Text Pro"/>
            </a:endParaRPr>
          </a:p>
        </p:txBody>
      </p:sp>
      <p:sp>
        <p:nvSpPr>
          <p:cNvPr id="13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200" spc="-1" strike="noStrike">
              <a:solidFill>
                <a:srgbClr val="ffffff"/>
              </a:solidFill>
              <a:latin typeface="Neue Haas Grotesk Text Pro"/>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1587600" y="455400"/>
            <a:ext cx="9486360" cy="1550160"/>
          </a:xfrm>
          <a:prstGeom prst="rect">
            <a:avLst/>
          </a:prstGeom>
        </p:spPr>
        <p:txBody>
          <a:bodyPr lIns="0" rIns="0" tIns="0" bIns="0" anchor="ctr">
            <a:noAutofit/>
          </a:bodyPr>
          <a:p>
            <a:endParaRPr b="0" lang="en-US" sz="1800" spc="-1" strike="noStrike">
              <a:solidFill>
                <a:srgbClr val="ffffff"/>
              </a:solidFill>
              <a:latin typeface="Neue Haas Grotesk Text Pro"/>
            </a:endParaRPr>
          </a:p>
        </p:txBody>
      </p:sp>
      <p:sp>
        <p:nvSpPr>
          <p:cNvPr id="1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200" spc="-1" strike="noStrike">
              <a:solidFill>
                <a:srgbClr val="ffffff"/>
              </a:solidFill>
              <a:latin typeface="Neue Haas Grotesk Text Pro"/>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200" spc="-1" strike="noStrike">
              <a:solidFill>
                <a:srgbClr val="ffffff"/>
              </a:solidFill>
              <a:latin typeface="Neue Haas Grotesk Text Pro"/>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1587600" y="455400"/>
            <a:ext cx="9486360" cy="1550160"/>
          </a:xfrm>
          <a:prstGeom prst="rect">
            <a:avLst/>
          </a:prstGeom>
        </p:spPr>
        <p:txBody>
          <a:bodyPr lIns="0" rIns="0" tIns="0" bIns="0" anchor="ctr">
            <a:noAutofit/>
          </a:bodyPr>
          <a:p>
            <a:endParaRPr b="0" lang="en-US" sz="1800" spc="-1" strike="noStrike">
              <a:solidFill>
                <a:srgbClr val="ffffff"/>
              </a:solidFill>
              <a:latin typeface="Neue Haas Grotesk Text Pro"/>
            </a:endParaRPr>
          </a:p>
        </p:txBody>
      </p:sp>
      <p:sp>
        <p:nvSpPr>
          <p:cNvPr id="14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200" spc="-1" strike="noStrike">
              <a:solidFill>
                <a:srgbClr val="ffffff"/>
              </a:solidFill>
              <a:latin typeface="Neue Haas Grotesk Text Pro"/>
            </a:endParaRPr>
          </a:p>
        </p:txBody>
      </p:sp>
      <p:sp>
        <p:nvSpPr>
          <p:cNvPr id="14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200" spc="-1" strike="noStrike">
              <a:solidFill>
                <a:srgbClr val="ffffff"/>
              </a:solidFill>
              <a:latin typeface="Neue Haas Grotesk Text Pro"/>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3" name="PlaceHolder 1"/>
          <p:cNvSpPr>
            <a:spLocks noGrp="1"/>
          </p:cNvSpPr>
          <p:nvPr>
            <p:ph type="title"/>
          </p:nvPr>
        </p:nvSpPr>
        <p:spPr>
          <a:xfrm>
            <a:off x="1587600" y="455400"/>
            <a:ext cx="9486360" cy="1550160"/>
          </a:xfrm>
          <a:prstGeom prst="rect">
            <a:avLst/>
          </a:prstGeom>
        </p:spPr>
        <p:txBody>
          <a:bodyPr lIns="0" rIns="0" tIns="0" bIns="0" anchor="ctr">
            <a:noAutofit/>
          </a:bodyPr>
          <a:p>
            <a:endParaRPr b="0" lang="en-US" sz="1800" spc="-1" strike="noStrike">
              <a:solidFill>
                <a:srgbClr val="ffffff"/>
              </a:solidFill>
              <a:latin typeface="Neue Haas Grotesk Text Pro"/>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4" name="PlaceHolder 1"/>
          <p:cNvSpPr>
            <a:spLocks noGrp="1"/>
          </p:cNvSpPr>
          <p:nvPr>
            <p:ph type="subTitle"/>
          </p:nvPr>
        </p:nvSpPr>
        <p:spPr>
          <a:xfrm>
            <a:off x="1587600" y="455400"/>
            <a:ext cx="9486360" cy="71870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1587600" y="455400"/>
            <a:ext cx="9486360" cy="1550160"/>
          </a:xfrm>
          <a:prstGeom prst="rect">
            <a:avLst/>
          </a:prstGeom>
        </p:spPr>
        <p:txBody>
          <a:bodyPr lIns="0" rIns="0" tIns="0" bIns="0" anchor="ctr">
            <a:noAutofit/>
          </a:bodyPr>
          <a:p>
            <a:endParaRPr b="0" lang="en-US" sz="1800" spc="-1" strike="noStrike">
              <a:solidFill>
                <a:srgbClr val="ffffff"/>
              </a:solidFill>
              <a:latin typeface="Neue Haas Grotesk Text Pro"/>
            </a:endParaRPr>
          </a:p>
        </p:txBody>
      </p:sp>
      <p:sp>
        <p:nvSpPr>
          <p:cNvPr id="14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
        <p:nvSpPr>
          <p:cNvPr id="14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200" spc="-1" strike="noStrike">
              <a:solidFill>
                <a:srgbClr val="ffffff"/>
              </a:solidFill>
              <a:latin typeface="Neue Haas Grotesk Text Pro"/>
            </a:endParaRPr>
          </a:p>
        </p:txBody>
      </p:sp>
      <p:sp>
        <p:nvSpPr>
          <p:cNvPr id="14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1587600" y="455400"/>
            <a:ext cx="9486360" cy="1550160"/>
          </a:xfrm>
          <a:prstGeom prst="rect">
            <a:avLst/>
          </a:prstGeom>
        </p:spPr>
        <p:txBody>
          <a:bodyPr lIns="0" rIns="0" tIns="0" bIns="0" anchor="ctr">
            <a:noAutofit/>
          </a:bodyPr>
          <a:p>
            <a:endParaRPr b="0" lang="en-US" sz="1800" spc="-1" strike="noStrike">
              <a:solidFill>
                <a:srgbClr val="ffffff"/>
              </a:solidFill>
              <a:latin typeface="Neue Haas Grotesk Text Pro"/>
            </a:endParaRPr>
          </a:p>
        </p:txBody>
      </p:sp>
      <p:sp>
        <p:nvSpPr>
          <p:cNvPr id="15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200" spc="-1" strike="noStrike">
              <a:solidFill>
                <a:srgbClr val="ffffff"/>
              </a:solidFill>
              <a:latin typeface="Neue Haas Grotesk Text Pro"/>
            </a:endParaRPr>
          </a:p>
        </p:txBody>
      </p:sp>
      <p:sp>
        <p:nvSpPr>
          <p:cNvPr id="15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
        <p:nvSpPr>
          <p:cNvPr id="15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1587600" y="455400"/>
            <a:ext cx="9486360" cy="1550160"/>
          </a:xfrm>
          <a:prstGeom prst="rect">
            <a:avLst/>
          </a:prstGeom>
        </p:spPr>
        <p:txBody>
          <a:bodyPr lIns="0" rIns="0" tIns="0" bIns="0" anchor="ctr">
            <a:noAutofit/>
          </a:bodyPr>
          <a:p>
            <a:endParaRPr b="0" lang="en-US" sz="1800" spc="-1" strike="noStrike">
              <a:solidFill>
                <a:srgbClr val="ffffff"/>
              </a:solidFill>
              <a:latin typeface="Neue Haas Grotesk Text Pro"/>
            </a:endParaRPr>
          </a:p>
        </p:txBody>
      </p:sp>
      <p:sp>
        <p:nvSpPr>
          <p:cNvPr id="15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
        <p:nvSpPr>
          <p:cNvPr id="1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
        <p:nvSpPr>
          <p:cNvPr id="15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1587600" y="455400"/>
            <a:ext cx="9486360" cy="1550160"/>
          </a:xfrm>
          <a:prstGeom prst="rect">
            <a:avLst/>
          </a:prstGeom>
        </p:spPr>
        <p:txBody>
          <a:bodyPr lIns="0" rIns="0" tIns="0" bIns="0" anchor="ctr">
            <a:noAutofit/>
          </a:bodyPr>
          <a:p>
            <a:endParaRPr b="0" lang="en-US" sz="1800" spc="-1" strike="noStrike">
              <a:solidFill>
                <a:srgbClr val="ffffff"/>
              </a:solidFill>
              <a:latin typeface="Neue Haas Grotesk Text Pro"/>
            </a:endParaRPr>
          </a:p>
        </p:txBody>
      </p:sp>
      <p:sp>
        <p:nvSpPr>
          <p:cNvPr id="15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
        <p:nvSpPr>
          <p:cNvPr id="15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1587600" y="455400"/>
            <a:ext cx="9486360" cy="1550160"/>
          </a:xfrm>
          <a:prstGeom prst="rect">
            <a:avLst/>
          </a:prstGeom>
        </p:spPr>
        <p:txBody>
          <a:bodyPr lIns="0" rIns="0" tIns="0" bIns="0" anchor="ctr">
            <a:noAutofit/>
          </a:bodyPr>
          <a:p>
            <a:endParaRPr b="0" lang="en-US" sz="1800" spc="-1" strike="noStrike">
              <a:solidFill>
                <a:srgbClr val="ffffff"/>
              </a:solidFill>
              <a:latin typeface="Neue Haas Grotesk Text Pro"/>
            </a:endParaRPr>
          </a:p>
        </p:txBody>
      </p:sp>
      <p:sp>
        <p:nvSpPr>
          <p:cNvPr id="16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
        <p:nvSpPr>
          <p:cNvPr id="16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
        <p:nvSpPr>
          <p:cNvPr id="16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
        <p:nvSpPr>
          <p:cNvPr id="16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1587600" y="455400"/>
            <a:ext cx="9486360" cy="1550160"/>
          </a:xfrm>
          <a:prstGeom prst="rect">
            <a:avLst/>
          </a:prstGeom>
        </p:spPr>
        <p:txBody>
          <a:bodyPr lIns="0" rIns="0" tIns="0" bIns="0" anchor="ctr">
            <a:noAutofit/>
          </a:bodyPr>
          <a:p>
            <a:endParaRPr b="0" lang="en-US" sz="1800" spc="-1" strike="noStrike">
              <a:solidFill>
                <a:srgbClr val="ffffff"/>
              </a:solidFill>
              <a:latin typeface="Neue Haas Grotesk Text Pro"/>
            </a:endParaRPr>
          </a:p>
        </p:txBody>
      </p:sp>
      <p:sp>
        <p:nvSpPr>
          <p:cNvPr id="16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
        <p:nvSpPr>
          <p:cNvPr id="16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
        <p:nvSpPr>
          <p:cNvPr id="16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
        <p:nvSpPr>
          <p:cNvPr id="16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
        <p:nvSpPr>
          <p:cNvPr id="17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
        <p:nvSpPr>
          <p:cNvPr id="17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1587600" y="455400"/>
            <a:ext cx="9486360" cy="1550160"/>
          </a:xfrm>
          <a:prstGeom prst="rect">
            <a:avLst/>
          </a:prstGeom>
        </p:spPr>
        <p:txBody>
          <a:bodyPr lIns="0" rIns="0" tIns="0" bIns="0" anchor="ctr">
            <a:noAutofit/>
          </a:bodyPr>
          <a:p>
            <a:endParaRPr b="0" lang="en-US" sz="1800" spc="-1" strike="noStrike">
              <a:solidFill>
                <a:srgbClr val="ffffff"/>
              </a:solidFill>
              <a:latin typeface="Neue Haas Grotesk Text Pro"/>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1587600" y="455400"/>
            <a:ext cx="9486360" cy="71870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1587600" y="455400"/>
            <a:ext cx="9486360" cy="1550160"/>
          </a:xfrm>
          <a:prstGeom prst="rect">
            <a:avLst/>
          </a:prstGeom>
        </p:spPr>
        <p:txBody>
          <a:bodyPr lIns="0" rIns="0" tIns="0" bIns="0" anchor="ctr">
            <a:noAutofit/>
          </a:bodyPr>
          <a:p>
            <a:endParaRPr b="0" lang="en-US" sz="1800" spc="-1" strike="noStrike">
              <a:solidFill>
                <a:srgbClr val="ffffff"/>
              </a:solidFill>
              <a:latin typeface="Neue Haas Grotesk Text Pro"/>
            </a:endParaRPr>
          </a:p>
        </p:txBody>
      </p:sp>
      <p:sp>
        <p:nvSpPr>
          <p:cNvPr id="1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
        <p:nvSpPr>
          <p:cNvPr id="1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200" spc="-1" strike="noStrike">
              <a:solidFill>
                <a:srgbClr val="ffffff"/>
              </a:solidFill>
              <a:latin typeface="Neue Haas Grotesk Text Pro"/>
            </a:endParaRPr>
          </a:p>
        </p:txBody>
      </p:sp>
      <p:sp>
        <p:nvSpPr>
          <p:cNvPr id="1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1587600" y="455400"/>
            <a:ext cx="9486360" cy="1550160"/>
          </a:xfrm>
          <a:prstGeom prst="rect">
            <a:avLst/>
          </a:prstGeom>
        </p:spPr>
        <p:txBody>
          <a:bodyPr lIns="0" rIns="0" tIns="0" bIns="0" anchor="ctr">
            <a:noAutofit/>
          </a:bodyPr>
          <a:p>
            <a:endParaRPr b="0" lang="en-US" sz="1800" spc="-1" strike="noStrike">
              <a:solidFill>
                <a:srgbClr val="ffffff"/>
              </a:solidFill>
              <a:latin typeface="Neue Haas Grotesk Text Pro"/>
            </a:endParaRPr>
          </a:p>
        </p:txBody>
      </p:sp>
      <p:sp>
        <p:nvSpPr>
          <p:cNvPr id="2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200" spc="-1" strike="noStrike">
              <a:solidFill>
                <a:srgbClr val="ffffff"/>
              </a:solidFill>
              <a:latin typeface="Neue Haas Grotesk Text Pro"/>
            </a:endParaRPr>
          </a:p>
        </p:txBody>
      </p:sp>
      <p:sp>
        <p:nvSpPr>
          <p:cNvPr id="2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
        <p:nvSpPr>
          <p:cNvPr id="2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1587600" y="455400"/>
            <a:ext cx="9486360" cy="1550160"/>
          </a:xfrm>
          <a:prstGeom prst="rect">
            <a:avLst/>
          </a:prstGeom>
        </p:spPr>
        <p:txBody>
          <a:bodyPr lIns="0" rIns="0" tIns="0" bIns="0" anchor="ctr">
            <a:noAutofit/>
          </a:bodyPr>
          <a:p>
            <a:endParaRPr b="0" lang="en-US" sz="1800" spc="-1" strike="noStrike">
              <a:solidFill>
                <a:srgbClr val="ffffff"/>
              </a:solidFill>
              <a:latin typeface="Neue Haas Grotesk Text Pro"/>
            </a:endParaRPr>
          </a:p>
        </p:txBody>
      </p:sp>
      <p:sp>
        <p:nvSpPr>
          <p:cNvPr id="2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
        <p:nvSpPr>
          <p:cNvPr id="2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
        <p:nvSpPr>
          <p:cNvPr id="2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200" spc="-1" strike="noStrike">
              <a:solidFill>
                <a:srgbClr val="ffffff"/>
              </a:solidFill>
              <a:latin typeface="Neue Haas Grotesk Text Pro"/>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3221280" y="1247040"/>
            <a:ext cx="7891560" cy="3450600"/>
          </a:xfrm>
          <a:prstGeom prst="rect">
            <a:avLst/>
          </a:prstGeom>
        </p:spPr>
        <p:txBody>
          <a:bodyPr>
            <a:noAutofit/>
          </a:bodyPr>
          <a:p>
            <a:pPr>
              <a:lnSpc>
                <a:spcPct val="100000"/>
              </a:lnSpc>
            </a:pPr>
            <a:r>
              <a:rPr b="1" lang="en-US" sz="6000" spc="-1" strike="noStrike">
                <a:solidFill>
                  <a:srgbClr val="ffffff"/>
                </a:solidFill>
                <a:latin typeface="Neue Haas Grotesk Text Pro"/>
              </a:rPr>
              <a:t>Click to edit Master title style</a:t>
            </a:r>
            <a:endParaRPr b="0" lang="en-US" sz="6000" spc="-1" strike="noStrike">
              <a:solidFill>
                <a:srgbClr val="ffffff"/>
              </a:solidFill>
              <a:latin typeface="Neue Haas Grotesk Text Pro"/>
            </a:endParaRPr>
          </a:p>
        </p:txBody>
      </p:sp>
      <p:sp>
        <p:nvSpPr>
          <p:cNvPr id="1" name="Rectangle 8"/>
          <p:cNvSpPr/>
          <p:nvPr/>
        </p:nvSpPr>
        <p:spPr>
          <a:xfrm>
            <a:off x="0" y="1375560"/>
            <a:ext cx="2770200" cy="5482080"/>
          </a:xfrm>
          <a:prstGeom prst="rect">
            <a:avLst/>
          </a:prstGeom>
          <a:gradFill rotWithShape="0">
            <a:gsLst>
              <a:gs pos="0">
                <a:srgbClr val="be4449">
                  <a:alpha val="50196"/>
                </a:srgbClr>
              </a:gs>
              <a:gs pos="100000">
                <a:srgbClr val="0ba5e8">
                  <a:alpha val="50196"/>
                </a:srgbClr>
              </a:gs>
            </a:gsLst>
            <a:lin ang="13500000"/>
          </a:gradFill>
          <a:ln>
            <a:noFill/>
          </a:ln>
        </p:spPr>
        <p:style>
          <a:lnRef idx="2">
            <a:schemeClr val="accent1">
              <a:shade val="50000"/>
            </a:schemeClr>
          </a:lnRef>
          <a:fillRef idx="1">
            <a:schemeClr val="accent1"/>
          </a:fillRef>
          <a:effectRef idx="0">
            <a:schemeClr val="accent1"/>
          </a:effectRef>
          <a:fontRef idx="minor"/>
        </p:style>
      </p:sp>
      <p:sp>
        <p:nvSpPr>
          <p:cNvPr id="2" name="Rectangle 9"/>
          <p:cNvSpPr/>
          <p:nvPr/>
        </p:nvSpPr>
        <p:spPr>
          <a:xfrm>
            <a:off x="0" y="0"/>
            <a:ext cx="1373040" cy="6857640"/>
          </a:xfrm>
          <a:prstGeom prst="rect">
            <a:avLst/>
          </a:prstGeom>
          <a:gradFill rotWithShape="0">
            <a:gsLst>
              <a:gs pos="0">
                <a:srgbClr val="be4449">
                  <a:alpha val="50196"/>
                </a:srgbClr>
              </a:gs>
              <a:gs pos="100000">
                <a:srgbClr val="0ba5e8">
                  <a:alpha val="50196"/>
                </a:srgbClr>
              </a:gs>
            </a:gsLst>
            <a:lin ang="13500000"/>
          </a:gradFill>
          <a:ln>
            <a:noFill/>
          </a:ln>
        </p:spPr>
        <p:style>
          <a:lnRef idx="2">
            <a:schemeClr val="accent1">
              <a:shade val="50000"/>
            </a:schemeClr>
          </a:lnRef>
          <a:fillRef idx="1">
            <a:schemeClr val="accent1"/>
          </a:fillRef>
          <a:effectRef idx="0">
            <a:schemeClr val="accent1"/>
          </a:effectRef>
          <a:fontRef idx="minor"/>
        </p:style>
      </p:sp>
      <p:sp>
        <p:nvSpPr>
          <p:cNvPr id="3" name="PlaceHolder 2"/>
          <p:cNvSpPr>
            <a:spLocks noGrp="1"/>
          </p:cNvSpPr>
          <p:nvPr>
            <p:ph type="dt"/>
          </p:nvPr>
        </p:nvSpPr>
        <p:spPr>
          <a:xfrm>
            <a:off x="8018640" y="6292800"/>
            <a:ext cx="3093840" cy="364680"/>
          </a:xfrm>
          <a:prstGeom prst="rect">
            <a:avLst/>
          </a:prstGeom>
        </p:spPr>
        <p:txBody>
          <a:bodyPr anchor="ctr">
            <a:noAutofit/>
          </a:bodyPr>
          <a:p>
            <a:pPr algn="r">
              <a:lnSpc>
                <a:spcPct val="100000"/>
              </a:lnSpc>
            </a:pPr>
            <a:fld id="{ADA501ED-EB46-4BBB-AA0A-2F8AF2E7364F}" type="datetime">
              <a:rPr b="0" lang="en-US" sz="1100" spc="-1" strike="noStrike">
                <a:solidFill>
                  <a:srgbClr val="ffffff"/>
                </a:solidFill>
                <a:latin typeface="Neue Haas Grotesk Text Pro"/>
              </a:rPr>
              <a:t>11/19/21</a:t>
            </a:fld>
            <a:endParaRPr b="0" lang="en-IN" sz="1100" spc="-1" strike="noStrike">
              <a:latin typeface="Times New Roman"/>
            </a:endParaRPr>
          </a:p>
        </p:txBody>
      </p:sp>
      <p:sp>
        <p:nvSpPr>
          <p:cNvPr id="4" name="PlaceHolder 3"/>
          <p:cNvSpPr>
            <a:spLocks noGrp="1"/>
          </p:cNvSpPr>
          <p:nvPr>
            <p:ph type="ftr"/>
          </p:nvPr>
        </p:nvSpPr>
        <p:spPr>
          <a:xfrm>
            <a:off x="3221280" y="6292800"/>
            <a:ext cx="4114440" cy="364680"/>
          </a:xfrm>
          <a:prstGeom prst="rect">
            <a:avLst/>
          </a:prstGeom>
        </p:spPr>
        <p:txBody>
          <a:bodyPr anchor="ctr">
            <a:noAutofit/>
          </a:bodyPr>
          <a:p>
            <a:endParaRPr b="0" lang="en-IN" sz="2400" spc="-1" strike="noStrike">
              <a:latin typeface="Times New Roman"/>
            </a:endParaRPr>
          </a:p>
        </p:txBody>
      </p:sp>
      <p:sp>
        <p:nvSpPr>
          <p:cNvPr id="5" name="PlaceHolder 4"/>
          <p:cNvSpPr>
            <a:spLocks noGrp="1"/>
          </p:cNvSpPr>
          <p:nvPr>
            <p:ph type="sldNum"/>
          </p:nvPr>
        </p:nvSpPr>
        <p:spPr>
          <a:xfrm>
            <a:off x="11149560" y="6292800"/>
            <a:ext cx="813600" cy="364680"/>
          </a:xfrm>
          <a:prstGeom prst="rect">
            <a:avLst/>
          </a:prstGeom>
        </p:spPr>
        <p:txBody>
          <a:bodyPr anchor="ctr">
            <a:noAutofit/>
          </a:bodyPr>
          <a:p>
            <a:pPr algn="r">
              <a:lnSpc>
                <a:spcPct val="100000"/>
              </a:lnSpc>
            </a:pPr>
            <a:fld id="{A2082232-C1C9-405F-A3BE-9B3E06514FAE}" type="slidenum">
              <a:rPr b="0" lang="en-US" sz="1100" spc="-1" strike="noStrike">
                <a:solidFill>
                  <a:srgbClr val="ffffff"/>
                </a:solidFill>
                <a:latin typeface="Neue Haas Grotesk Text Pro"/>
              </a:rPr>
              <a:t>&lt;number&gt;</a:t>
            </a:fld>
            <a:endParaRPr b="0" lang="en-IN" sz="1100" spc="-1" strike="noStrike">
              <a:latin typeface="Times New Roman"/>
            </a:endParaRPr>
          </a:p>
        </p:txBody>
      </p:sp>
      <p:sp>
        <p:nvSpPr>
          <p:cNvPr id="6"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2200" spc="-1" strike="noStrike">
                <a:solidFill>
                  <a:srgbClr val="ffffff"/>
                </a:solidFill>
                <a:latin typeface="Neue Haas Grotesk Text Pro"/>
              </a:rPr>
              <a:t>Click to edit the outline text format</a:t>
            </a:r>
            <a:endParaRPr b="0" lang="en-US" sz="2200" spc="-1" strike="noStrike">
              <a:solidFill>
                <a:srgbClr val="ffffff"/>
              </a:solidFill>
              <a:latin typeface="Neue Haas Grotesk Text Pro"/>
            </a:endParaRPr>
          </a:p>
          <a:p>
            <a:pPr lvl="1" marL="864000" indent="-324000">
              <a:spcBef>
                <a:spcPts val="1134"/>
              </a:spcBef>
              <a:buClr>
                <a:srgbClr val="ffffff"/>
              </a:buClr>
              <a:buSzPct val="75000"/>
              <a:buFont typeface="Symbol" charset="2"/>
              <a:buChar char=""/>
            </a:pPr>
            <a:r>
              <a:rPr b="0" lang="en-US" sz="1700" spc="-1" strike="noStrike">
                <a:solidFill>
                  <a:srgbClr val="ffffff"/>
                </a:solidFill>
                <a:latin typeface="Neue Haas Grotesk Text Pro"/>
              </a:rPr>
              <a:t>Second Outline Level</a:t>
            </a:r>
            <a:endParaRPr b="0" lang="en-US" sz="1700" spc="-1" strike="noStrike">
              <a:solidFill>
                <a:srgbClr val="ffffff"/>
              </a:solidFill>
              <a:latin typeface="Neue Haas Grotesk Text Pro"/>
            </a:endParaRPr>
          </a:p>
          <a:p>
            <a:pPr lvl="2" marL="1296000" indent="-288000">
              <a:spcBef>
                <a:spcPts val="850"/>
              </a:spcBef>
              <a:buClr>
                <a:srgbClr val="ffffff"/>
              </a:buClr>
              <a:buSzPct val="45000"/>
              <a:buFont typeface="Wingdings" charset="2"/>
              <a:buChar char=""/>
            </a:pPr>
            <a:r>
              <a:rPr b="0" lang="en-US" sz="1500" spc="-1" strike="noStrike">
                <a:solidFill>
                  <a:srgbClr val="ffffff"/>
                </a:solidFill>
                <a:latin typeface="Neue Haas Grotesk Text Pro"/>
              </a:rPr>
              <a:t>Third Outline Level</a:t>
            </a:r>
            <a:endParaRPr b="0" lang="en-US" sz="1500" spc="-1" strike="noStrike">
              <a:solidFill>
                <a:srgbClr val="ffffff"/>
              </a:solidFill>
              <a:latin typeface="Neue Haas Grotesk Text Pro"/>
            </a:endParaRPr>
          </a:p>
          <a:p>
            <a:pPr lvl="3" marL="1728000" indent="-216000">
              <a:spcBef>
                <a:spcPts val="567"/>
              </a:spcBef>
              <a:buClr>
                <a:srgbClr val="ffffff"/>
              </a:buClr>
              <a:buSzPct val="75000"/>
              <a:buFont typeface="Symbol" charset="2"/>
              <a:buChar char=""/>
            </a:pPr>
            <a:r>
              <a:rPr b="0" lang="en-US" sz="1500" spc="-1" strike="noStrike">
                <a:solidFill>
                  <a:srgbClr val="ffffff"/>
                </a:solidFill>
                <a:latin typeface="Neue Haas Grotesk Text Pro"/>
              </a:rPr>
              <a:t>Fourth Outline Level</a:t>
            </a:r>
            <a:endParaRPr b="0" lang="en-US" sz="1500" spc="-1" strike="noStrike">
              <a:solidFill>
                <a:srgbClr val="ffffff"/>
              </a:solidFill>
              <a:latin typeface="Neue Haas Grotesk Text Pro"/>
            </a:endParaRPr>
          </a:p>
          <a:p>
            <a:pPr lvl="4" marL="2160000" indent="-216000">
              <a:spcBef>
                <a:spcPts val="283"/>
              </a:spcBef>
              <a:buClr>
                <a:srgbClr val="ffffff"/>
              </a:buClr>
              <a:buSzPct val="45000"/>
              <a:buFont typeface="Wingdings" charset="2"/>
              <a:buChar char=""/>
            </a:pPr>
            <a:r>
              <a:rPr b="0" lang="en-US" sz="2000" spc="-1" strike="noStrike">
                <a:solidFill>
                  <a:srgbClr val="ffffff"/>
                </a:solidFill>
                <a:latin typeface="Neue Haas Grotesk Text Pro"/>
              </a:rPr>
              <a:t>Fifth Outline Level</a:t>
            </a:r>
            <a:endParaRPr b="0" lang="en-US" sz="2000" spc="-1" strike="noStrike">
              <a:solidFill>
                <a:srgbClr val="ffffff"/>
              </a:solidFill>
              <a:latin typeface="Neue Haas Grotesk Text Pro"/>
            </a:endParaRPr>
          </a:p>
          <a:p>
            <a:pPr lvl="5" marL="2592000" indent="-216000">
              <a:spcBef>
                <a:spcPts val="283"/>
              </a:spcBef>
              <a:buClr>
                <a:srgbClr val="ffffff"/>
              </a:buClr>
              <a:buSzPct val="45000"/>
              <a:buFont typeface="Wingdings" charset="2"/>
              <a:buChar char=""/>
            </a:pPr>
            <a:r>
              <a:rPr b="0" lang="en-US" sz="2000" spc="-1" strike="noStrike">
                <a:solidFill>
                  <a:srgbClr val="ffffff"/>
                </a:solidFill>
                <a:latin typeface="Neue Haas Grotesk Text Pro"/>
              </a:rPr>
              <a:t>Sixth Outline Level</a:t>
            </a:r>
            <a:endParaRPr b="0" lang="en-US" sz="2000" spc="-1" strike="noStrike">
              <a:solidFill>
                <a:srgbClr val="ffffff"/>
              </a:solidFill>
              <a:latin typeface="Neue Haas Grotesk Text Pro"/>
            </a:endParaRPr>
          </a:p>
          <a:p>
            <a:pPr lvl="6" marL="3024000" indent="-216000">
              <a:spcBef>
                <a:spcPts val="283"/>
              </a:spcBef>
              <a:buClr>
                <a:srgbClr val="ffffff"/>
              </a:buClr>
              <a:buSzPct val="45000"/>
              <a:buFont typeface="Wingdings" charset="2"/>
              <a:buChar char=""/>
            </a:pPr>
            <a:r>
              <a:rPr b="0" lang="en-US" sz="2000" spc="-1" strike="noStrike">
                <a:solidFill>
                  <a:srgbClr val="ffffff"/>
                </a:solidFill>
                <a:latin typeface="Neue Haas Grotesk Text Pro"/>
              </a:rPr>
              <a:t>Seventh Outline Level</a:t>
            </a:r>
            <a:endParaRPr b="0" lang="en-US" sz="2000" spc="-1" strike="noStrike">
              <a:solidFill>
                <a:srgbClr val="ffffff"/>
              </a:solidFill>
              <a:latin typeface="Neue Haas Grotesk Text Pro"/>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43" name="PlaceHolder 1"/>
          <p:cNvSpPr>
            <a:spLocks noGrp="1"/>
          </p:cNvSpPr>
          <p:nvPr>
            <p:ph type="title"/>
          </p:nvPr>
        </p:nvSpPr>
        <p:spPr>
          <a:xfrm>
            <a:off x="1587600" y="455400"/>
            <a:ext cx="9486360" cy="1550160"/>
          </a:xfrm>
          <a:prstGeom prst="rect">
            <a:avLst/>
          </a:prstGeom>
        </p:spPr>
        <p:txBody>
          <a:bodyPr>
            <a:noAutofit/>
          </a:bodyPr>
          <a:p>
            <a:pPr>
              <a:lnSpc>
                <a:spcPct val="100000"/>
              </a:lnSpc>
            </a:pPr>
            <a:r>
              <a:rPr b="1" lang="en-US" sz="4400" spc="-1" strike="noStrike">
                <a:solidFill>
                  <a:srgbClr val="ffffff"/>
                </a:solidFill>
                <a:latin typeface="Neue Haas Grotesk Text Pro"/>
              </a:rPr>
              <a:t>Click to edit Master title style</a:t>
            </a:r>
            <a:endParaRPr b="0" lang="en-US" sz="4400" spc="-1" strike="noStrike">
              <a:solidFill>
                <a:srgbClr val="ffffff"/>
              </a:solidFill>
              <a:latin typeface="Neue Haas Grotesk Text Pro"/>
            </a:endParaRPr>
          </a:p>
        </p:txBody>
      </p:sp>
      <p:sp>
        <p:nvSpPr>
          <p:cNvPr id="44" name="PlaceHolder 2"/>
          <p:cNvSpPr>
            <a:spLocks noGrp="1"/>
          </p:cNvSpPr>
          <p:nvPr>
            <p:ph type="body"/>
          </p:nvPr>
        </p:nvSpPr>
        <p:spPr>
          <a:xfrm>
            <a:off x="1587600" y="2160000"/>
            <a:ext cx="9486360" cy="3925800"/>
          </a:xfrm>
          <a:prstGeom prst="rect">
            <a:avLst/>
          </a:prstGeom>
        </p:spPr>
        <p:txBody>
          <a:bodyPr>
            <a:noAutofit/>
          </a:bodyPr>
          <a:p>
            <a:pPr marL="228600" indent="-228240">
              <a:lnSpc>
                <a:spcPct val="110000"/>
              </a:lnSpc>
              <a:spcBef>
                <a:spcPts val="1199"/>
              </a:spcBef>
              <a:buClr>
                <a:srgbClr val="0ba5e8"/>
              </a:buClr>
              <a:buFont typeface="Arial"/>
              <a:buChar char="•"/>
            </a:pPr>
            <a:r>
              <a:rPr b="0" lang="en-US" sz="2200" spc="-1" strike="noStrike">
                <a:solidFill>
                  <a:srgbClr val="ffffff"/>
                </a:solidFill>
                <a:latin typeface="Neue Haas Grotesk Text Pro"/>
              </a:rPr>
              <a:t>Click to edit Master text styles</a:t>
            </a:r>
            <a:endParaRPr b="0" lang="en-US" sz="2200" spc="-1" strike="noStrike">
              <a:solidFill>
                <a:srgbClr val="ffffff"/>
              </a:solidFill>
              <a:latin typeface="Neue Haas Grotesk Text Pro"/>
            </a:endParaRPr>
          </a:p>
          <a:p>
            <a:pPr lvl="1" marL="457200" indent="-228240">
              <a:lnSpc>
                <a:spcPct val="110000"/>
              </a:lnSpc>
              <a:spcBef>
                <a:spcPts val="601"/>
              </a:spcBef>
              <a:buClr>
                <a:srgbClr val="0ba5e8"/>
              </a:buClr>
              <a:buFont typeface="Arial"/>
              <a:buChar char="•"/>
            </a:pPr>
            <a:r>
              <a:rPr b="0" lang="en-US" sz="1900" spc="-1" strike="noStrike">
                <a:solidFill>
                  <a:srgbClr val="ffffff"/>
                </a:solidFill>
                <a:latin typeface="Neue Haas Grotesk Text Pro"/>
              </a:rPr>
              <a:t>Second level</a:t>
            </a:r>
            <a:endParaRPr b="0" lang="en-US" sz="1900" spc="-1" strike="noStrike">
              <a:solidFill>
                <a:srgbClr val="ffffff"/>
              </a:solidFill>
              <a:latin typeface="Neue Haas Grotesk Text Pro"/>
            </a:endParaRPr>
          </a:p>
          <a:p>
            <a:pPr lvl="2" marL="685800" indent="-228240">
              <a:lnSpc>
                <a:spcPct val="110000"/>
              </a:lnSpc>
              <a:spcBef>
                <a:spcPts val="601"/>
              </a:spcBef>
              <a:buClr>
                <a:srgbClr val="0ba5e8"/>
              </a:buClr>
              <a:buFont typeface="Arial"/>
              <a:buChar char="•"/>
            </a:pPr>
            <a:r>
              <a:rPr b="0" lang="en-US" sz="1700" spc="-1" strike="noStrike">
                <a:solidFill>
                  <a:srgbClr val="ffffff"/>
                </a:solidFill>
                <a:latin typeface="Neue Haas Grotesk Text Pro"/>
              </a:rPr>
              <a:t>Third level</a:t>
            </a:r>
            <a:endParaRPr b="0" lang="en-US" sz="1700" spc="-1" strike="noStrike">
              <a:solidFill>
                <a:srgbClr val="ffffff"/>
              </a:solidFill>
              <a:latin typeface="Neue Haas Grotesk Text Pro"/>
            </a:endParaRPr>
          </a:p>
          <a:p>
            <a:pPr lvl="3" marL="914400" indent="-228240">
              <a:lnSpc>
                <a:spcPct val="110000"/>
              </a:lnSpc>
              <a:spcBef>
                <a:spcPts val="601"/>
              </a:spcBef>
              <a:buClr>
                <a:srgbClr val="0ba5e8"/>
              </a:buClr>
              <a:buFont typeface="Arial"/>
              <a:buChar char="•"/>
            </a:pPr>
            <a:r>
              <a:rPr b="0" lang="en-US" sz="1500" spc="-1" strike="noStrike">
                <a:solidFill>
                  <a:srgbClr val="ffffff"/>
                </a:solidFill>
                <a:latin typeface="Neue Haas Grotesk Text Pro"/>
              </a:rPr>
              <a:t>Fourth level</a:t>
            </a:r>
            <a:endParaRPr b="0" lang="en-US" sz="1500" spc="-1" strike="noStrike">
              <a:solidFill>
                <a:srgbClr val="ffffff"/>
              </a:solidFill>
              <a:latin typeface="Neue Haas Grotesk Text Pro"/>
            </a:endParaRPr>
          </a:p>
          <a:p>
            <a:pPr lvl="4" marL="1143000" indent="-228240">
              <a:lnSpc>
                <a:spcPct val="110000"/>
              </a:lnSpc>
              <a:spcBef>
                <a:spcPts val="601"/>
              </a:spcBef>
              <a:buClr>
                <a:srgbClr val="0ba5e8"/>
              </a:buClr>
              <a:buFont typeface="Arial"/>
              <a:buChar char="•"/>
            </a:pPr>
            <a:r>
              <a:rPr b="0" lang="en-US" sz="1500" spc="-1" strike="noStrike">
                <a:solidFill>
                  <a:srgbClr val="ffffff"/>
                </a:solidFill>
                <a:latin typeface="Neue Haas Grotesk Text Pro"/>
              </a:rPr>
              <a:t>Fifth level</a:t>
            </a:r>
            <a:endParaRPr b="0" lang="en-US" sz="1500" spc="-1" strike="noStrike">
              <a:solidFill>
                <a:srgbClr val="ffffff"/>
              </a:solidFill>
              <a:latin typeface="Neue Haas Grotesk Text Pro"/>
            </a:endParaRPr>
          </a:p>
        </p:txBody>
      </p:sp>
      <p:sp>
        <p:nvSpPr>
          <p:cNvPr id="45" name="PlaceHolder 3"/>
          <p:cNvSpPr>
            <a:spLocks noGrp="1"/>
          </p:cNvSpPr>
          <p:nvPr>
            <p:ph type="dt"/>
          </p:nvPr>
        </p:nvSpPr>
        <p:spPr>
          <a:xfrm>
            <a:off x="8018640" y="6292800"/>
            <a:ext cx="3093840" cy="364680"/>
          </a:xfrm>
          <a:prstGeom prst="rect">
            <a:avLst/>
          </a:prstGeom>
        </p:spPr>
        <p:txBody>
          <a:bodyPr anchor="ctr">
            <a:noAutofit/>
          </a:bodyPr>
          <a:p>
            <a:pPr algn="r">
              <a:lnSpc>
                <a:spcPct val="100000"/>
              </a:lnSpc>
            </a:pPr>
            <a:fld id="{7953F030-CA86-4ABA-A06B-7AA8B0B0F354}" type="datetime">
              <a:rPr b="0" lang="en-US" sz="1100" spc="-1" strike="noStrike">
                <a:solidFill>
                  <a:srgbClr val="ffffff"/>
                </a:solidFill>
                <a:latin typeface="Neue Haas Grotesk Text Pro"/>
              </a:rPr>
              <a:t>11/19/21</a:t>
            </a:fld>
            <a:endParaRPr b="0" lang="en-IN" sz="1100" spc="-1" strike="noStrike">
              <a:latin typeface="Times New Roman"/>
            </a:endParaRPr>
          </a:p>
        </p:txBody>
      </p:sp>
      <p:sp>
        <p:nvSpPr>
          <p:cNvPr id="46" name="PlaceHolder 4"/>
          <p:cNvSpPr>
            <a:spLocks noGrp="1"/>
          </p:cNvSpPr>
          <p:nvPr>
            <p:ph type="ftr"/>
          </p:nvPr>
        </p:nvSpPr>
        <p:spPr>
          <a:xfrm>
            <a:off x="1587600" y="6292800"/>
            <a:ext cx="4114440" cy="364680"/>
          </a:xfrm>
          <a:prstGeom prst="rect">
            <a:avLst/>
          </a:prstGeom>
        </p:spPr>
        <p:txBody>
          <a:bodyPr anchor="ctr">
            <a:noAutofit/>
          </a:bodyPr>
          <a:p>
            <a:endParaRPr b="0" lang="en-IN" sz="2400" spc="-1" strike="noStrike">
              <a:latin typeface="Times New Roman"/>
            </a:endParaRPr>
          </a:p>
        </p:txBody>
      </p:sp>
      <p:sp>
        <p:nvSpPr>
          <p:cNvPr id="47" name="PlaceHolder 5"/>
          <p:cNvSpPr>
            <a:spLocks noGrp="1"/>
          </p:cNvSpPr>
          <p:nvPr>
            <p:ph type="sldNum"/>
          </p:nvPr>
        </p:nvSpPr>
        <p:spPr>
          <a:xfrm>
            <a:off x="11149560" y="6292800"/>
            <a:ext cx="813600" cy="364680"/>
          </a:xfrm>
          <a:prstGeom prst="rect">
            <a:avLst/>
          </a:prstGeom>
        </p:spPr>
        <p:txBody>
          <a:bodyPr anchor="ctr">
            <a:noAutofit/>
          </a:bodyPr>
          <a:p>
            <a:pPr algn="r">
              <a:lnSpc>
                <a:spcPct val="100000"/>
              </a:lnSpc>
            </a:pPr>
            <a:fld id="{0FC340B4-D5D1-4753-A0CB-F898C66F61C2}" type="slidenum">
              <a:rPr b="0" lang="en-US" sz="1100" spc="-1" strike="noStrike">
                <a:solidFill>
                  <a:srgbClr val="ffffff"/>
                </a:solidFill>
                <a:latin typeface="Neue Haas Grotesk Text Pro"/>
              </a:rPr>
              <a:t>&lt;number&gt;</a:t>
            </a:fld>
            <a:endParaRPr b="0" lang="en-IN" sz="1100" spc="-1" strike="noStrike">
              <a:latin typeface="Times New Roman"/>
            </a:endParaRPr>
          </a:p>
        </p:txBody>
      </p:sp>
      <p:sp>
        <p:nvSpPr>
          <p:cNvPr id="48" name="Rectangle 50"/>
          <p:cNvSpPr/>
          <p:nvPr/>
        </p:nvSpPr>
        <p:spPr>
          <a:xfrm>
            <a:off x="0" y="565200"/>
            <a:ext cx="1133640" cy="6292440"/>
          </a:xfrm>
          <a:prstGeom prst="rect">
            <a:avLst/>
          </a:prstGeom>
          <a:gradFill rotWithShape="0">
            <a:gsLst>
              <a:gs pos="0">
                <a:srgbClr val="be4449">
                  <a:alpha val="50196"/>
                </a:srgbClr>
              </a:gs>
              <a:gs pos="100000">
                <a:srgbClr val="0ba5e8">
                  <a:alpha val="50196"/>
                </a:srgbClr>
              </a:gs>
            </a:gsLst>
            <a:lin ang="13500000"/>
          </a:gradFill>
          <a:ln>
            <a:noFill/>
          </a:ln>
        </p:spPr>
        <p:style>
          <a:lnRef idx="2">
            <a:schemeClr val="accent1">
              <a:shade val="50000"/>
            </a:schemeClr>
          </a:lnRef>
          <a:fillRef idx="1">
            <a:schemeClr val="accent1"/>
          </a:fillRef>
          <a:effectRef idx="0">
            <a:schemeClr val="accent1"/>
          </a:effectRef>
          <a:fontRef idx="minor"/>
        </p:style>
      </p:sp>
      <p:sp>
        <p:nvSpPr>
          <p:cNvPr id="49" name="Rectangle 51"/>
          <p:cNvSpPr/>
          <p:nvPr/>
        </p:nvSpPr>
        <p:spPr>
          <a:xfrm>
            <a:off x="0" y="0"/>
            <a:ext cx="564840" cy="6857640"/>
          </a:xfrm>
          <a:prstGeom prst="rect">
            <a:avLst/>
          </a:prstGeom>
          <a:gradFill rotWithShape="0">
            <a:gsLst>
              <a:gs pos="0">
                <a:srgbClr val="be4449">
                  <a:alpha val="50196"/>
                </a:srgbClr>
              </a:gs>
              <a:gs pos="100000">
                <a:srgbClr val="0ba5e8">
                  <a:alpha val="50196"/>
                </a:srgbClr>
              </a:gs>
            </a:gsLst>
            <a:lin ang="13500000"/>
          </a:gradFill>
          <a:ln>
            <a:noFill/>
          </a:ln>
        </p:spPr>
        <p:style>
          <a:lnRef idx="2">
            <a:schemeClr val="accent1">
              <a:shade val="50000"/>
            </a:schemeClr>
          </a:lnRef>
          <a:fillRef idx="1">
            <a:schemeClr val="accent1"/>
          </a:fillRef>
          <a:effectRef idx="0">
            <a:schemeClr val="accent1"/>
          </a:effectRef>
          <a:fontRef idx="minor"/>
        </p:style>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86" name="PlaceHolder 1"/>
          <p:cNvSpPr>
            <a:spLocks noGrp="1"/>
          </p:cNvSpPr>
          <p:nvPr>
            <p:ph type="dt"/>
          </p:nvPr>
        </p:nvSpPr>
        <p:spPr>
          <a:xfrm>
            <a:off x="8018640" y="6292800"/>
            <a:ext cx="3093840" cy="364680"/>
          </a:xfrm>
          <a:prstGeom prst="rect">
            <a:avLst/>
          </a:prstGeom>
        </p:spPr>
        <p:txBody>
          <a:bodyPr anchor="ctr">
            <a:noAutofit/>
          </a:bodyPr>
          <a:p>
            <a:pPr algn="r">
              <a:lnSpc>
                <a:spcPct val="100000"/>
              </a:lnSpc>
            </a:pPr>
            <a:fld id="{B1B0E9C6-8E4A-4A63-BC85-1EB3D7FF95A3}" type="datetime">
              <a:rPr b="0" lang="en-US" sz="1100" spc="-1" strike="noStrike">
                <a:solidFill>
                  <a:srgbClr val="ffffff"/>
                </a:solidFill>
                <a:latin typeface="Neue Haas Grotesk Text Pro"/>
              </a:rPr>
              <a:t>11/19/21</a:t>
            </a:fld>
            <a:endParaRPr b="0" lang="en-IN" sz="1100" spc="-1" strike="noStrike">
              <a:latin typeface="Times New Roman"/>
            </a:endParaRPr>
          </a:p>
        </p:txBody>
      </p:sp>
      <p:sp>
        <p:nvSpPr>
          <p:cNvPr id="87" name="PlaceHolder 2"/>
          <p:cNvSpPr>
            <a:spLocks noGrp="1"/>
          </p:cNvSpPr>
          <p:nvPr>
            <p:ph type="ftr"/>
          </p:nvPr>
        </p:nvSpPr>
        <p:spPr>
          <a:xfrm>
            <a:off x="1587600" y="6292800"/>
            <a:ext cx="4114440" cy="364680"/>
          </a:xfrm>
          <a:prstGeom prst="rect">
            <a:avLst/>
          </a:prstGeom>
        </p:spPr>
        <p:txBody>
          <a:bodyPr anchor="ctr">
            <a:noAutofit/>
          </a:bodyPr>
          <a:p>
            <a:endParaRPr b="0" lang="en-IN" sz="2400" spc="-1" strike="noStrike">
              <a:latin typeface="Times New Roman"/>
            </a:endParaRPr>
          </a:p>
        </p:txBody>
      </p:sp>
      <p:sp>
        <p:nvSpPr>
          <p:cNvPr id="88" name="PlaceHolder 3"/>
          <p:cNvSpPr>
            <a:spLocks noGrp="1"/>
          </p:cNvSpPr>
          <p:nvPr>
            <p:ph type="sldNum"/>
          </p:nvPr>
        </p:nvSpPr>
        <p:spPr>
          <a:xfrm>
            <a:off x="11149560" y="6292800"/>
            <a:ext cx="813600" cy="364680"/>
          </a:xfrm>
          <a:prstGeom prst="rect">
            <a:avLst/>
          </a:prstGeom>
        </p:spPr>
        <p:txBody>
          <a:bodyPr anchor="ctr">
            <a:noAutofit/>
          </a:bodyPr>
          <a:p>
            <a:pPr algn="r">
              <a:lnSpc>
                <a:spcPct val="100000"/>
              </a:lnSpc>
            </a:pPr>
            <a:fld id="{3B706376-040B-4E0C-8DBD-50C6383010E6}" type="slidenum">
              <a:rPr b="0" lang="en-US" sz="1100" spc="-1" strike="noStrike">
                <a:solidFill>
                  <a:srgbClr val="ffffff"/>
                </a:solidFill>
                <a:latin typeface="Neue Haas Grotesk Text Pro"/>
              </a:rPr>
              <a:t>&lt;number&gt;</a:t>
            </a:fld>
            <a:endParaRPr b="0" lang="en-IN" sz="1100" spc="-1" strike="noStrike">
              <a:latin typeface="Times New Roman"/>
            </a:endParaRPr>
          </a:p>
        </p:txBody>
      </p:sp>
      <p:sp>
        <p:nvSpPr>
          <p:cNvPr id="89" name="Rectangle 6"/>
          <p:cNvSpPr/>
          <p:nvPr/>
        </p:nvSpPr>
        <p:spPr>
          <a:xfrm>
            <a:off x="0" y="565200"/>
            <a:ext cx="1133640" cy="6292440"/>
          </a:xfrm>
          <a:prstGeom prst="rect">
            <a:avLst/>
          </a:prstGeom>
          <a:gradFill rotWithShape="0">
            <a:gsLst>
              <a:gs pos="0">
                <a:srgbClr val="be4449">
                  <a:alpha val="50196"/>
                </a:srgbClr>
              </a:gs>
              <a:gs pos="100000">
                <a:srgbClr val="0ba5e8">
                  <a:alpha val="50196"/>
                </a:srgbClr>
              </a:gs>
            </a:gsLst>
            <a:lin ang="13500000"/>
          </a:gradFill>
          <a:ln>
            <a:noFill/>
          </a:ln>
        </p:spPr>
        <p:style>
          <a:lnRef idx="2">
            <a:schemeClr val="accent1">
              <a:shade val="50000"/>
            </a:schemeClr>
          </a:lnRef>
          <a:fillRef idx="1">
            <a:schemeClr val="accent1"/>
          </a:fillRef>
          <a:effectRef idx="0">
            <a:schemeClr val="accent1"/>
          </a:effectRef>
          <a:fontRef idx="minor"/>
        </p:style>
      </p:sp>
      <p:sp>
        <p:nvSpPr>
          <p:cNvPr id="90" name="Rectangle 7"/>
          <p:cNvSpPr/>
          <p:nvPr/>
        </p:nvSpPr>
        <p:spPr>
          <a:xfrm>
            <a:off x="0" y="0"/>
            <a:ext cx="564840" cy="6857640"/>
          </a:xfrm>
          <a:prstGeom prst="rect">
            <a:avLst/>
          </a:prstGeom>
          <a:gradFill rotWithShape="0">
            <a:gsLst>
              <a:gs pos="0">
                <a:srgbClr val="be4449">
                  <a:alpha val="50196"/>
                </a:srgbClr>
              </a:gs>
              <a:gs pos="100000">
                <a:srgbClr val="0ba5e8">
                  <a:alpha val="50196"/>
                </a:srgbClr>
              </a:gs>
            </a:gsLst>
            <a:lin ang="13500000"/>
          </a:gradFill>
          <a:ln>
            <a:noFill/>
          </a:ln>
        </p:spPr>
        <p:style>
          <a:lnRef idx="2">
            <a:schemeClr val="accent1">
              <a:shade val="50000"/>
            </a:schemeClr>
          </a:lnRef>
          <a:fillRef idx="1">
            <a:schemeClr val="accent1"/>
          </a:fillRef>
          <a:effectRef idx="0">
            <a:schemeClr val="accent1"/>
          </a:effectRef>
          <a:fontRef idx="minor"/>
        </p:style>
      </p:sp>
      <p:sp>
        <p:nvSpPr>
          <p:cNvPr id="91" name="PlaceHolder 4"/>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ffffff"/>
                </a:solidFill>
                <a:latin typeface="Neue Haas Grotesk Text Pro"/>
              </a:rPr>
              <a:t>Click to edit the title text format</a:t>
            </a:r>
            <a:endParaRPr b="0" lang="en-US" sz="1800" spc="-1" strike="noStrike">
              <a:solidFill>
                <a:srgbClr val="ffffff"/>
              </a:solidFill>
              <a:latin typeface="Neue Haas Grotesk Text Pro"/>
            </a:endParaRPr>
          </a:p>
        </p:txBody>
      </p:sp>
      <p:sp>
        <p:nvSpPr>
          <p:cNvPr id="92"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2200" spc="-1" strike="noStrike">
                <a:solidFill>
                  <a:srgbClr val="ffffff"/>
                </a:solidFill>
                <a:latin typeface="Neue Haas Grotesk Text Pro"/>
              </a:rPr>
              <a:t>Click to edit the outline text format</a:t>
            </a:r>
            <a:endParaRPr b="0" lang="en-US" sz="2200" spc="-1" strike="noStrike">
              <a:solidFill>
                <a:srgbClr val="ffffff"/>
              </a:solidFill>
              <a:latin typeface="Neue Haas Grotesk Text Pro"/>
            </a:endParaRPr>
          </a:p>
          <a:p>
            <a:pPr lvl="1" marL="864000" indent="-324000">
              <a:spcBef>
                <a:spcPts val="1134"/>
              </a:spcBef>
              <a:buClr>
                <a:srgbClr val="ffffff"/>
              </a:buClr>
              <a:buSzPct val="75000"/>
              <a:buFont typeface="Symbol" charset="2"/>
              <a:buChar char=""/>
            </a:pPr>
            <a:r>
              <a:rPr b="0" lang="en-US" sz="1700" spc="-1" strike="noStrike">
                <a:solidFill>
                  <a:srgbClr val="ffffff"/>
                </a:solidFill>
                <a:latin typeface="Neue Haas Grotesk Text Pro"/>
              </a:rPr>
              <a:t>Second Outline Level</a:t>
            </a:r>
            <a:endParaRPr b="0" lang="en-US" sz="1700" spc="-1" strike="noStrike">
              <a:solidFill>
                <a:srgbClr val="ffffff"/>
              </a:solidFill>
              <a:latin typeface="Neue Haas Grotesk Text Pro"/>
            </a:endParaRPr>
          </a:p>
          <a:p>
            <a:pPr lvl="2" marL="1296000" indent="-288000">
              <a:spcBef>
                <a:spcPts val="850"/>
              </a:spcBef>
              <a:buClr>
                <a:srgbClr val="ffffff"/>
              </a:buClr>
              <a:buSzPct val="45000"/>
              <a:buFont typeface="Wingdings" charset="2"/>
              <a:buChar char=""/>
            </a:pPr>
            <a:r>
              <a:rPr b="0" lang="en-US" sz="1500" spc="-1" strike="noStrike">
                <a:solidFill>
                  <a:srgbClr val="ffffff"/>
                </a:solidFill>
                <a:latin typeface="Neue Haas Grotesk Text Pro"/>
              </a:rPr>
              <a:t>Third Outline Level</a:t>
            </a:r>
            <a:endParaRPr b="0" lang="en-US" sz="1500" spc="-1" strike="noStrike">
              <a:solidFill>
                <a:srgbClr val="ffffff"/>
              </a:solidFill>
              <a:latin typeface="Neue Haas Grotesk Text Pro"/>
            </a:endParaRPr>
          </a:p>
          <a:p>
            <a:pPr lvl="3" marL="1728000" indent="-216000">
              <a:spcBef>
                <a:spcPts val="567"/>
              </a:spcBef>
              <a:buClr>
                <a:srgbClr val="ffffff"/>
              </a:buClr>
              <a:buSzPct val="75000"/>
              <a:buFont typeface="Symbol" charset="2"/>
              <a:buChar char=""/>
            </a:pPr>
            <a:r>
              <a:rPr b="0" lang="en-US" sz="1500" spc="-1" strike="noStrike">
                <a:solidFill>
                  <a:srgbClr val="ffffff"/>
                </a:solidFill>
                <a:latin typeface="Neue Haas Grotesk Text Pro"/>
              </a:rPr>
              <a:t>Fourth Outline Level</a:t>
            </a:r>
            <a:endParaRPr b="0" lang="en-US" sz="1500" spc="-1" strike="noStrike">
              <a:solidFill>
                <a:srgbClr val="ffffff"/>
              </a:solidFill>
              <a:latin typeface="Neue Haas Grotesk Text Pro"/>
            </a:endParaRPr>
          </a:p>
          <a:p>
            <a:pPr lvl="4" marL="2160000" indent="-216000">
              <a:spcBef>
                <a:spcPts val="283"/>
              </a:spcBef>
              <a:buClr>
                <a:srgbClr val="ffffff"/>
              </a:buClr>
              <a:buSzPct val="45000"/>
              <a:buFont typeface="Wingdings" charset="2"/>
              <a:buChar char=""/>
            </a:pPr>
            <a:r>
              <a:rPr b="0" lang="en-US" sz="2000" spc="-1" strike="noStrike">
                <a:solidFill>
                  <a:srgbClr val="ffffff"/>
                </a:solidFill>
                <a:latin typeface="Neue Haas Grotesk Text Pro"/>
              </a:rPr>
              <a:t>Fifth Outline Level</a:t>
            </a:r>
            <a:endParaRPr b="0" lang="en-US" sz="2000" spc="-1" strike="noStrike">
              <a:solidFill>
                <a:srgbClr val="ffffff"/>
              </a:solidFill>
              <a:latin typeface="Neue Haas Grotesk Text Pro"/>
            </a:endParaRPr>
          </a:p>
          <a:p>
            <a:pPr lvl="5" marL="2592000" indent="-216000">
              <a:spcBef>
                <a:spcPts val="283"/>
              </a:spcBef>
              <a:buClr>
                <a:srgbClr val="ffffff"/>
              </a:buClr>
              <a:buSzPct val="45000"/>
              <a:buFont typeface="Wingdings" charset="2"/>
              <a:buChar char=""/>
            </a:pPr>
            <a:r>
              <a:rPr b="0" lang="en-US" sz="2000" spc="-1" strike="noStrike">
                <a:solidFill>
                  <a:srgbClr val="ffffff"/>
                </a:solidFill>
                <a:latin typeface="Neue Haas Grotesk Text Pro"/>
              </a:rPr>
              <a:t>Sixth Outline Level</a:t>
            </a:r>
            <a:endParaRPr b="0" lang="en-US" sz="2000" spc="-1" strike="noStrike">
              <a:solidFill>
                <a:srgbClr val="ffffff"/>
              </a:solidFill>
              <a:latin typeface="Neue Haas Grotesk Text Pro"/>
            </a:endParaRPr>
          </a:p>
          <a:p>
            <a:pPr lvl="6" marL="3024000" indent="-216000">
              <a:spcBef>
                <a:spcPts val="283"/>
              </a:spcBef>
              <a:buClr>
                <a:srgbClr val="ffffff"/>
              </a:buClr>
              <a:buSzPct val="45000"/>
              <a:buFont typeface="Wingdings" charset="2"/>
              <a:buChar char=""/>
            </a:pPr>
            <a:r>
              <a:rPr b="0" lang="en-US" sz="2000" spc="-1" strike="noStrike">
                <a:solidFill>
                  <a:srgbClr val="ffffff"/>
                </a:solidFill>
                <a:latin typeface="Neue Haas Grotesk Text Pro"/>
              </a:rPr>
              <a:t>Seventh Outline Level</a:t>
            </a:r>
            <a:endParaRPr b="0" lang="en-US" sz="2000" spc="-1" strike="noStrike">
              <a:solidFill>
                <a:srgbClr val="ffffff"/>
              </a:solidFill>
              <a:latin typeface="Neue Haas Grotesk Text Pro"/>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29" name="PlaceHolder 1"/>
          <p:cNvSpPr>
            <a:spLocks noGrp="1"/>
          </p:cNvSpPr>
          <p:nvPr>
            <p:ph type="title"/>
          </p:nvPr>
        </p:nvSpPr>
        <p:spPr>
          <a:xfrm>
            <a:off x="1587600" y="455400"/>
            <a:ext cx="9486360" cy="1550160"/>
          </a:xfrm>
          <a:prstGeom prst="rect">
            <a:avLst/>
          </a:prstGeom>
        </p:spPr>
        <p:txBody>
          <a:bodyPr>
            <a:noAutofit/>
          </a:bodyPr>
          <a:p>
            <a:pPr>
              <a:lnSpc>
                <a:spcPct val="100000"/>
              </a:lnSpc>
            </a:pPr>
            <a:r>
              <a:rPr b="1" lang="en-US" sz="4400" spc="-1" strike="noStrike">
                <a:solidFill>
                  <a:srgbClr val="ffffff"/>
                </a:solidFill>
                <a:latin typeface="Neue Haas Grotesk Text Pro"/>
              </a:rPr>
              <a:t>Click to edit Master title style</a:t>
            </a:r>
            <a:endParaRPr b="0" lang="en-US" sz="4400" spc="-1" strike="noStrike">
              <a:solidFill>
                <a:srgbClr val="ffffff"/>
              </a:solidFill>
              <a:latin typeface="Neue Haas Grotesk Text Pro"/>
            </a:endParaRPr>
          </a:p>
        </p:txBody>
      </p:sp>
      <p:sp>
        <p:nvSpPr>
          <p:cNvPr id="130" name="PlaceHolder 2"/>
          <p:cNvSpPr>
            <a:spLocks noGrp="1"/>
          </p:cNvSpPr>
          <p:nvPr>
            <p:ph type="dt"/>
          </p:nvPr>
        </p:nvSpPr>
        <p:spPr>
          <a:xfrm>
            <a:off x="8018640" y="6292800"/>
            <a:ext cx="3093840" cy="364680"/>
          </a:xfrm>
          <a:prstGeom prst="rect">
            <a:avLst/>
          </a:prstGeom>
        </p:spPr>
        <p:txBody>
          <a:bodyPr anchor="ctr">
            <a:noAutofit/>
          </a:bodyPr>
          <a:p>
            <a:pPr algn="r">
              <a:lnSpc>
                <a:spcPct val="100000"/>
              </a:lnSpc>
            </a:pPr>
            <a:fld id="{FD0FF764-64F7-4EAA-B363-ED28A052DBF0}" type="datetime">
              <a:rPr b="0" lang="en-US" sz="1100" spc="-1" strike="noStrike">
                <a:solidFill>
                  <a:srgbClr val="ffffff"/>
                </a:solidFill>
                <a:latin typeface="Neue Haas Grotesk Text Pro"/>
              </a:rPr>
              <a:t>11/19/21</a:t>
            </a:fld>
            <a:endParaRPr b="0" lang="en-IN" sz="1100" spc="-1" strike="noStrike">
              <a:latin typeface="Times New Roman"/>
            </a:endParaRPr>
          </a:p>
        </p:txBody>
      </p:sp>
      <p:sp>
        <p:nvSpPr>
          <p:cNvPr id="131" name="PlaceHolder 3"/>
          <p:cNvSpPr>
            <a:spLocks noGrp="1"/>
          </p:cNvSpPr>
          <p:nvPr>
            <p:ph type="ftr"/>
          </p:nvPr>
        </p:nvSpPr>
        <p:spPr>
          <a:xfrm>
            <a:off x="1587600" y="6292800"/>
            <a:ext cx="4114440" cy="364680"/>
          </a:xfrm>
          <a:prstGeom prst="rect">
            <a:avLst/>
          </a:prstGeom>
        </p:spPr>
        <p:txBody>
          <a:bodyPr anchor="ctr">
            <a:noAutofit/>
          </a:bodyPr>
          <a:p>
            <a:endParaRPr b="0" lang="en-IN" sz="2400" spc="-1" strike="noStrike">
              <a:latin typeface="Times New Roman"/>
            </a:endParaRPr>
          </a:p>
        </p:txBody>
      </p:sp>
      <p:sp>
        <p:nvSpPr>
          <p:cNvPr id="132" name="PlaceHolder 4"/>
          <p:cNvSpPr>
            <a:spLocks noGrp="1"/>
          </p:cNvSpPr>
          <p:nvPr>
            <p:ph type="sldNum"/>
          </p:nvPr>
        </p:nvSpPr>
        <p:spPr>
          <a:xfrm>
            <a:off x="11149560" y="6292800"/>
            <a:ext cx="813600" cy="364680"/>
          </a:xfrm>
          <a:prstGeom prst="rect">
            <a:avLst/>
          </a:prstGeom>
        </p:spPr>
        <p:txBody>
          <a:bodyPr anchor="ctr">
            <a:noAutofit/>
          </a:bodyPr>
          <a:p>
            <a:pPr algn="r">
              <a:lnSpc>
                <a:spcPct val="100000"/>
              </a:lnSpc>
            </a:pPr>
            <a:fld id="{6172A209-DCFD-4AA1-A714-711FBE62B76A}" type="slidenum">
              <a:rPr b="0" lang="en-US" sz="1100" spc="-1" strike="noStrike">
                <a:solidFill>
                  <a:srgbClr val="ffffff"/>
                </a:solidFill>
                <a:latin typeface="Neue Haas Grotesk Text Pro"/>
              </a:rPr>
              <a:t>&lt;number&gt;</a:t>
            </a:fld>
            <a:endParaRPr b="0" lang="en-IN" sz="1100" spc="-1" strike="noStrike">
              <a:latin typeface="Times New Roman"/>
            </a:endParaRPr>
          </a:p>
        </p:txBody>
      </p:sp>
      <p:sp>
        <p:nvSpPr>
          <p:cNvPr id="133" name="Rectangle 7"/>
          <p:cNvSpPr/>
          <p:nvPr/>
        </p:nvSpPr>
        <p:spPr>
          <a:xfrm>
            <a:off x="0" y="565200"/>
            <a:ext cx="1133640" cy="6292440"/>
          </a:xfrm>
          <a:prstGeom prst="rect">
            <a:avLst/>
          </a:prstGeom>
          <a:gradFill rotWithShape="0">
            <a:gsLst>
              <a:gs pos="0">
                <a:srgbClr val="be4449">
                  <a:alpha val="50196"/>
                </a:srgbClr>
              </a:gs>
              <a:gs pos="100000">
                <a:srgbClr val="0ba5e8">
                  <a:alpha val="50196"/>
                </a:srgbClr>
              </a:gs>
            </a:gsLst>
            <a:lin ang="13500000"/>
          </a:gradFill>
          <a:ln>
            <a:noFill/>
          </a:ln>
        </p:spPr>
        <p:style>
          <a:lnRef idx="2">
            <a:schemeClr val="accent1">
              <a:shade val="50000"/>
            </a:schemeClr>
          </a:lnRef>
          <a:fillRef idx="1">
            <a:schemeClr val="accent1"/>
          </a:fillRef>
          <a:effectRef idx="0">
            <a:schemeClr val="accent1"/>
          </a:effectRef>
          <a:fontRef idx="minor"/>
        </p:style>
      </p:sp>
      <p:sp>
        <p:nvSpPr>
          <p:cNvPr id="134" name="Rectangle 8"/>
          <p:cNvSpPr/>
          <p:nvPr/>
        </p:nvSpPr>
        <p:spPr>
          <a:xfrm>
            <a:off x="0" y="0"/>
            <a:ext cx="564840" cy="6857640"/>
          </a:xfrm>
          <a:prstGeom prst="rect">
            <a:avLst/>
          </a:prstGeom>
          <a:gradFill rotWithShape="0">
            <a:gsLst>
              <a:gs pos="0">
                <a:srgbClr val="be4449">
                  <a:alpha val="50196"/>
                </a:srgbClr>
              </a:gs>
              <a:gs pos="100000">
                <a:srgbClr val="0ba5e8">
                  <a:alpha val="50196"/>
                </a:srgbClr>
              </a:gs>
            </a:gsLst>
            <a:lin ang="13500000"/>
          </a:gradFill>
          <a:ln>
            <a:noFill/>
          </a:ln>
        </p:spPr>
        <p:style>
          <a:lnRef idx="2">
            <a:schemeClr val="accent1">
              <a:shade val="50000"/>
            </a:schemeClr>
          </a:lnRef>
          <a:fillRef idx="1">
            <a:schemeClr val="accent1"/>
          </a:fillRef>
          <a:effectRef idx="0">
            <a:schemeClr val="accent1"/>
          </a:effectRef>
          <a:fontRef idx="minor"/>
        </p:style>
      </p:sp>
      <p:sp>
        <p:nvSpPr>
          <p:cNvPr id="135"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2200" spc="-1" strike="noStrike">
                <a:solidFill>
                  <a:srgbClr val="ffffff"/>
                </a:solidFill>
                <a:latin typeface="Neue Haas Grotesk Text Pro"/>
              </a:rPr>
              <a:t>Click to edit the outline text format</a:t>
            </a:r>
            <a:endParaRPr b="0" lang="en-US" sz="2200" spc="-1" strike="noStrike">
              <a:solidFill>
                <a:srgbClr val="ffffff"/>
              </a:solidFill>
              <a:latin typeface="Neue Haas Grotesk Text Pro"/>
            </a:endParaRPr>
          </a:p>
          <a:p>
            <a:pPr lvl="1" marL="864000" indent="-324000">
              <a:spcBef>
                <a:spcPts val="1134"/>
              </a:spcBef>
              <a:buClr>
                <a:srgbClr val="ffffff"/>
              </a:buClr>
              <a:buSzPct val="75000"/>
              <a:buFont typeface="Symbol" charset="2"/>
              <a:buChar char=""/>
            </a:pPr>
            <a:r>
              <a:rPr b="0" lang="en-US" sz="1700" spc="-1" strike="noStrike">
                <a:solidFill>
                  <a:srgbClr val="ffffff"/>
                </a:solidFill>
                <a:latin typeface="Neue Haas Grotesk Text Pro"/>
              </a:rPr>
              <a:t>Second Outline Level</a:t>
            </a:r>
            <a:endParaRPr b="0" lang="en-US" sz="1700" spc="-1" strike="noStrike">
              <a:solidFill>
                <a:srgbClr val="ffffff"/>
              </a:solidFill>
              <a:latin typeface="Neue Haas Grotesk Text Pro"/>
            </a:endParaRPr>
          </a:p>
          <a:p>
            <a:pPr lvl="2" marL="1296000" indent="-288000">
              <a:spcBef>
                <a:spcPts val="850"/>
              </a:spcBef>
              <a:buClr>
                <a:srgbClr val="ffffff"/>
              </a:buClr>
              <a:buSzPct val="45000"/>
              <a:buFont typeface="Wingdings" charset="2"/>
              <a:buChar char=""/>
            </a:pPr>
            <a:r>
              <a:rPr b="0" lang="en-US" sz="1500" spc="-1" strike="noStrike">
                <a:solidFill>
                  <a:srgbClr val="ffffff"/>
                </a:solidFill>
                <a:latin typeface="Neue Haas Grotesk Text Pro"/>
              </a:rPr>
              <a:t>Third Outline Level</a:t>
            </a:r>
            <a:endParaRPr b="0" lang="en-US" sz="1500" spc="-1" strike="noStrike">
              <a:solidFill>
                <a:srgbClr val="ffffff"/>
              </a:solidFill>
              <a:latin typeface="Neue Haas Grotesk Text Pro"/>
            </a:endParaRPr>
          </a:p>
          <a:p>
            <a:pPr lvl="3" marL="1728000" indent="-216000">
              <a:spcBef>
                <a:spcPts val="567"/>
              </a:spcBef>
              <a:buClr>
                <a:srgbClr val="ffffff"/>
              </a:buClr>
              <a:buSzPct val="75000"/>
              <a:buFont typeface="Symbol" charset="2"/>
              <a:buChar char=""/>
            </a:pPr>
            <a:r>
              <a:rPr b="0" lang="en-US" sz="1500" spc="-1" strike="noStrike">
                <a:solidFill>
                  <a:srgbClr val="ffffff"/>
                </a:solidFill>
                <a:latin typeface="Neue Haas Grotesk Text Pro"/>
              </a:rPr>
              <a:t>Fourth Outline Level</a:t>
            </a:r>
            <a:endParaRPr b="0" lang="en-US" sz="1500" spc="-1" strike="noStrike">
              <a:solidFill>
                <a:srgbClr val="ffffff"/>
              </a:solidFill>
              <a:latin typeface="Neue Haas Grotesk Text Pro"/>
            </a:endParaRPr>
          </a:p>
          <a:p>
            <a:pPr lvl="4" marL="2160000" indent="-216000">
              <a:spcBef>
                <a:spcPts val="283"/>
              </a:spcBef>
              <a:buClr>
                <a:srgbClr val="ffffff"/>
              </a:buClr>
              <a:buSzPct val="45000"/>
              <a:buFont typeface="Wingdings" charset="2"/>
              <a:buChar char=""/>
            </a:pPr>
            <a:r>
              <a:rPr b="0" lang="en-US" sz="2000" spc="-1" strike="noStrike">
                <a:solidFill>
                  <a:srgbClr val="ffffff"/>
                </a:solidFill>
                <a:latin typeface="Neue Haas Grotesk Text Pro"/>
              </a:rPr>
              <a:t>Fifth Outline Level</a:t>
            </a:r>
            <a:endParaRPr b="0" lang="en-US" sz="2000" spc="-1" strike="noStrike">
              <a:solidFill>
                <a:srgbClr val="ffffff"/>
              </a:solidFill>
              <a:latin typeface="Neue Haas Grotesk Text Pro"/>
            </a:endParaRPr>
          </a:p>
          <a:p>
            <a:pPr lvl="5" marL="2592000" indent="-216000">
              <a:spcBef>
                <a:spcPts val="283"/>
              </a:spcBef>
              <a:buClr>
                <a:srgbClr val="ffffff"/>
              </a:buClr>
              <a:buSzPct val="45000"/>
              <a:buFont typeface="Wingdings" charset="2"/>
              <a:buChar char=""/>
            </a:pPr>
            <a:r>
              <a:rPr b="0" lang="en-US" sz="2000" spc="-1" strike="noStrike">
                <a:solidFill>
                  <a:srgbClr val="ffffff"/>
                </a:solidFill>
                <a:latin typeface="Neue Haas Grotesk Text Pro"/>
              </a:rPr>
              <a:t>Sixth Outline Level</a:t>
            </a:r>
            <a:endParaRPr b="0" lang="en-US" sz="2000" spc="-1" strike="noStrike">
              <a:solidFill>
                <a:srgbClr val="ffffff"/>
              </a:solidFill>
              <a:latin typeface="Neue Haas Grotesk Text Pro"/>
            </a:endParaRPr>
          </a:p>
          <a:p>
            <a:pPr lvl="6" marL="3024000" indent="-216000">
              <a:spcBef>
                <a:spcPts val="283"/>
              </a:spcBef>
              <a:buClr>
                <a:srgbClr val="ffffff"/>
              </a:buClr>
              <a:buSzPct val="45000"/>
              <a:buFont typeface="Wingdings" charset="2"/>
              <a:buChar char=""/>
            </a:pPr>
            <a:r>
              <a:rPr b="0" lang="en-US" sz="2000" spc="-1" strike="noStrike">
                <a:solidFill>
                  <a:srgbClr val="ffffff"/>
                </a:solidFill>
                <a:latin typeface="Neue Haas Grotesk Text Pro"/>
              </a:rPr>
              <a:t>Seventh Outline Level</a:t>
            </a:r>
            <a:endParaRPr b="0" lang="en-US" sz="2000" spc="-1" strike="noStrike">
              <a:solidFill>
                <a:srgbClr val="ffffff"/>
              </a:solidFill>
              <a:latin typeface="Neue Haas Grotesk Text Pro"/>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41.xml"/>
</Relationships>
</file>

<file path=ppt/slides/_rels/slide16.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4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72" name="Rectangle 12"/>
          <p:cNvSpPr/>
          <p:nvPr/>
        </p:nvSpPr>
        <p:spPr>
          <a:xfrm>
            <a:off x="0" y="0"/>
            <a:ext cx="1218852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173" name="Picture 3" descr=""/>
          <p:cNvPicPr/>
          <p:nvPr/>
        </p:nvPicPr>
        <p:blipFill>
          <a:blip r:embed="rId1"/>
          <a:srcRect l="7243" t="0" r="0" b="0"/>
          <a:stretch/>
        </p:blipFill>
        <p:spPr>
          <a:xfrm>
            <a:off x="1800" y="0"/>
            <a:ext cx="5104440" cy="6857640"/>
          </a:xfrm>
          <a:prstGeom prst="rect">
            <a:avLst/>
          </a:prstGeom>
          <a:ln w="0">
            <a:noFill/>
          </a:ln>
        </p:spPr>
      </p:pic>
      <p:sp>
        <p:nvSpPr>
          <p:cNvPr id="174" name="Rectangle 14"/>
          <p:cNvSpPr/>
          <p:nvPr/>
        </p:nvSpPr>
        <p:spPr>
          <a:xfrm>
            <a:off x="0" y="1375560"/>
            <a:ext cx="2770200" cy="5482080"/>
          </a:xfrm>
          <a:prstGeom prst="rect">
            <a:avLst/>
          </a:prstGeom>
          <a:gradFill rotWithShape="0">
            <a:gsLst>
              <a:gs pos="0">
                <a:srgbClr val="be4449">
                  <a:alpha val="50196"/>
                </a:srgbClr>
              </a:gs>
              <a:gs pos="100000">
                <a:srgbClr val="0ba5e8">
                  <a:alpha val="50196"/>
                </a:srgbClr>
              </a:gs>
            </a:gsLst>
            <a:lin ang="13500000"/>
          </a:gradFill>
          <a:ln>
            <a:noFill/>
          </a:ln>
        </p:spPr>
        <p:style>
          <a:lnRef idx="2">
            <a:schemeClr val="accent1">
              <a:shade val="50000"/>
            </a:schemeClr>
          </a:lnRef>
          <a:fillRef idx="1">
            <a:schemeClr val="accent1"/>
          </a:fillRef>
          <a:effectRef idx="0">
            <a:schemeClr val="accent1"/>
          </a:effectRef>
          <a:fontRef idx="minor"/>
        </p:style>
      </p:sp>
      <p:sp>
        <p:nvSpPr>
          <p:cNvPr id="175" name="Rectangle 16"/>
          <p:cNvSpPr/>
          <p:nvPr/>
        </p:nvSpPr>
        <p:spPr>
          <a:xfrm>
            <a:off x="0" y="0"/>
            <a:ext cx="1373040" cy="6857640"/>
          </a:xfrm>
          <a:prstGeom prst="rect">
            <a:avLst/>
          </a:prstGeom>
          <a:gradFill rotWithShape="0">
            <a:gsLst>
              <a:gs pos="0">
                <a:srgbClr val="be4449">
                  <a:alpha val="50196"/>
                </a:srgbClr>
              </a:gs>
              <a:gs pos="100000">
                <a:srgbClr val="0ba5e8">
                  <a:alpha val="50196"/>
                </a:srgbClr>
              </a:gs>
            </a:gsLst>
            <a:lin ang="13500000"/>
          </a:gradFill>
          <a:ln>
            <a:noFill/>
          </a:ln>
        </p:spPr>
        <p:style>
          <a:lnRef idx="2">
            <a:schemeClr val="accent1">
              <a:shade val="50000"/>
            </a:schemeClr>
          </a:lnRef>
          <a:fillRef idx="1">
            <a:schemeClr val="accent1"/>
          </a:fillRef>
          <a:effectRef idx="0">
            <a:schemeClr val="accent1"/>
          </a:effectRef>
          <a:fontRef idx="minor"/>
        </p:style>
      </p:sp>
      <p:sp>
        <p:nvSpPr>
          <p:cNvPr id="176" name="Title 1"/>
          <p:cNvSpPr txBox="1"/>
          <p:nvPr/>
        </p:nvSpPr>
        <p:spPr>
          <a:xfrm>
            <a:off x="5580360" y="1247040"/>
            <a:ext cx="5657400" cy="3450600"/>
          </a:xfrm>
          <a:prstGeom prst="rect">
            <a:avLst/>
          </a:prstGeom>
          <a:noFill/>
          <a:ln w="0">
            <a:noFill/>
          </a:ln>
        </p:spPr>
        <p:txBody>
          <a:bodyPr>
            <a:normAutofit/>
          </a:bodyPr>
          <a:p>
            <a:pPr>
              <a:lnSpc>
                <a:spcPct val="100000"/>
              </a:lnSpc>
            </a:pPr>
            <a:r>
              <a:rPr b="1" lang="en-US" sz="6000" spc="-1" strike="noStrike">
                <a:solidFill>
                  <a:srgbClr val="ffffff"/>
                </a:solidFill>
                <a:latin typeface="Neue Haas Grotesk Text Pro"/>
              </a:rPr>
              <a:t>Online General Store</a:t>
            </a:r>
            <a:endParaRPr b="0" lang="en-US" sz="6000" spc="-1" strike="noStrike">
              <a:solidFill>
                <a:srgbClr val="ffffff"/>
              </a:solidFill>
              <a:latin typeface="Neue Haas Grotesk Text Pro"/>
            </a:endParaRPr>
          </a:p>
        </p:txBody>
      </p:sp>
      <p:sp>
        <p:nvSpPr>
          <p:cNvPr id="177" name="Subtitle 2"/>
          <p:cNvSpPr txBox="1"/>
          <p:nvPr/>
        </p:nvSpPr>
        <p:spPr>
          <a:xfrm>
            <a:off x="5580360" y="2458440"/>
            <a:ext cx="5657400" cy="1268640"/>
          </a:xfrm>
          <a:prstGeom prst="rect">
            <a:avLst/>
          </a:prstGeom>
          <a:noFill/>
          <a:ln w="0">
            <a:noFill/>
          </a:ln>
        </p:spPr>
        <p:txBody>
          <a:bodyPr anchor="b">
            <a:normAutofit/>
          </a:bodyPr>
          <a:p>
            <a:pPr>
              <a:lnSpc>
                <a:spcPct val="110000"/>
              </a:lnSpc>
              <a:spcBef>
                <a:spcPts val="1199"/>
              </a:spcBef>
              <a:tabLst>
                <a:tab algn="l" pos="0"/>
              </a:tabLst>
            </a:pPr>
            <a:r>
              <a:rPr b="0" lang="en-US" sz="2400" spc="-1" strike="noStrike">
                <a:solidFill>
                  <a:srgbClr val="ffffff"/>
                </a:solidFill>
                <a:latin typeface="Neue Haas Grotesk Text Pro"/>
              </a:rPr>
              <a:t>Batch - 86</a:t>
            </a:r>
            <a:endParaRPr b="0" lang="en-IN" sz="2400" spc="-1" strike="noStrike">
              <a:latin typeface="Arial"/>
            </a:endParaRPr>
          </a:p>
        </p:txBody>
      </p:sp>
      <p:sp>
        <p:nvSpPr>
          <p:cNvPr id="178" name="TextBox 20"/>
          <p:cNvSpPr/>
          <p:nvPr/>
        </p:nvSpPr>
        <p:spPr>
          <a:xfrm>
            <a:off x="5424840" y="4982400"/>
            <a:ext cx="2742840" cy="1463400"/>
          </a:xfrm>
          <a:prstGeom prst="rect">
            <a:avLst/>
          </a:prstGeom>
          <a:noFill/>
          <a:ln w="0">
            <a:noFill/>
          </a:ln>
        </p:spPr>
        <p:style>
          <a:lnRef idx="0"/>
          <a:fillRef idx="0"/>
          <a:effectRef idx="0"/>
          <a:fontRef idx="minor"/>
        </p:style>
        <p:txBody>
          <a:bodyPr horzOverflow="overflow" vertOverflow="overflow">
            <a:spAutoFit/>
          </a:bodyPr>
          <a:p>
            <a:pPr>
              <a:lnSpc>
                <a:spcPct val="100000"/>
              </a:lnSpc>
            </a:pPr>
            <a:r>
              <a:rPr b="1" lang="en-US" sz="1800" spc="-1" strike="noStrike">
                <a:solidFill>
                  <a:srgbClr val="ffffff"/>
                </a:solidFill>
                <a:latin typeface="Neue Haas Grotesk Text Pro"/>
              </a:rPr>
              <a:t>Team Member -</a:t>
            </a:r>
            <a:endParaRPr b="0" lang="en-IN" sz="1800" spc="-1" strike="noStrike">
              <a:latin typeface="Arial"/>
            </a:endParaRPr>
          </a:p>
          <a:p>
            <a:pPr>
              <a:lnSpc>
                <a:spcPct val="100000"/>
              </a:lnSpc>
            </a:pPr>
            <a:r>
              <a:rPr b="1" lang="en-US" sz="1800" spc="-1" strike="noStrike">
                <a:solidFill>
                  <a:srgbClr val="ffffff"/>
                </a:solidFill>
                <a:latin typeface="Neue Haas Grotesk Text Pro"/>
              </a:rPr>
              <a:t>Srinivas Manjunath</a:t>
            </a:r>
            <a:endParaRPr b="0" lang="en-IN" sz="1800" spc="-1" strike="noStrike">
              <a:latin typeface="Arial"/>
            </a:endParaRPr>
          </a:p>
          <a:p>
            <a:pPr>
              <a:lnSpc>
                <a:spcPct val="100000"/>
              </a:lnSpc>
            </a:pPr>
            <a:r>
              <a:rPr b="1" lang="en-US" sz="1800" spc="-1" strike="noStrike">
                <a:solidFill>
                  <a:srgbClr val="ffffff"/>
                </a:solidFill>
                <a:latin typeface="Neue Haas Grotesk Text Pro"/>
              </a:rPr>
              <a:t>Sujan Prabhakar</a:t>
            </a:r>
            <a:endParaRPr b="0" lang="en-IN" sz="1800" spc="-1" strike="noStrike">
              <a:latin typeface="Arial"/>
            </a:endParaRPr>
          </a:p>
          <a:p>
            <a:pPr>
              <a:lnSpc>
                <a:spcPct val="100000"/>
              </a:lnSpc>
            </a:pPr>
            <a:r>
              <a:rPr b="1" lang="en-US" sz="1800" spc="-1" strike="noStrike">
                <a:solidFill>
                  <a:srgbClr val="ffffff"/>
                </a:solidFill>
                <a:latin typeface="Neue Haas Grotesk Text Pro"/>
              </a:rPr>
              <a:t>Prajna C</a:t>
            </a:r>
            <a:endParaRPr b="0" lang="en-IN" sz="1800" spc="-1" strike="noStrike">
              <a:latin typeface="Arial"/>
            </a:endParaRPr>
          </a:p>
          <a:p>
            <a:pPr>
              <a:lnSpc>
                <a:spcPct val="100000"/>
              </a:lnSpc>
            </a:pPr>
            <a:r>
              <a:rPr b="1" lang="en-US" sz="1800" spc="-1" strike="noStrike">
                <a:solidFill>
                  <a:srgbClr val="ffffff"/>
                </a:solidFill>
                <a:latin typeface="Neue Haas Grotesk Text Pro"/>
              </a:rPr>
              <a:t>Prateek Srivastava</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221" name="Rectangle 19"/>
          <p:cNvSpPr/>
          <p:nvPr/>
        </p:nvSpPr>
        <p:spPr>
          <a:xfrm>
            <a:off x="0" y="0"/>
            <a:ext cx="1218852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22" name="Rectangle 21"/>
          <p:cNvSpPr/>
          <p:nvPr/>
        </p:nvSpPr>
        <p:spPr>
          <a:xfrm>
            <a:off x="0" y="565200"/>
            <a:ext cx="1133640" cy="6292440"/>
          </a:xfrm>
          <a:prstGeom prst="rect">
            <a:avLst/>
          </a:prstGeom>
          <a:gradFill rotWithShape="0">
            <a:gsLst>
              <a:gs pos="0">
                <a:srgbClr val="be4449">
                  <a:alpha val="50196"/>
                </a:srgbClr>
              </a:gs>
              <a:gs pos="100000">
                <a:srgbClr val="0ba5e8">
                  <a:alpha val="50196"/>
                </a:srgbClr>
              </a:gs>
            </a:gsLst>
            <a:lin ang="13500000"/>
          </a:gradFill>
          <a:ln>
            <a:noFill/>
          </a:ln>
        </p:spPr>
        <p:style>
          <a:lnRef idx="2">
            <a:schemeClr val="accent1">
              <a:shade val="50000"/>
            </a:schemeClr>
          </a:lnRef>
          <a:fillRef idx="1">
            <a:schemeClr val="accent1"/>
          </a:fillRef>
          <a:effectRef idx="0">
            <a:schemeClr val="accent1"/>
          </a:effectRef>
          <a:fontRef idx="minor"/>
        </p:style>
      </p:sp>
      <p:sp>
        <p:nvSpPr>
          <p:cNvPr id="223" name="Rectangle 23"/>
          <p:cNvSpPr/>
          <p:nvPr/>
        </p:nvSpPr>
        <p:spPr>
          <a:xfrm>
            <a:off x="0" y="0"/>
            <a:ext cx="564840" cy="6857640"/>
          </a:xfrm>
          <a:prstGeom prst="rect">
            <a:avLst/>
          </a:prstGeom>
          <a:gradFill rotWithShape="0">
            <a:gsLst>
              <a:gs pos="0">
                <a:srgbClr val="be4449">
                  <a:alpha val="50196"/>
                </a:srgbClr>
              </a:gs>
              <a:gs pos="100000">
                <a:srgbClr val="0ba5e8">
                  <a:alpha val="50196"/>
                </a:srgbClr>
              </a:gs>
            </a:gsLst>
            <a:lin ang="13500000"/>
          </a:gradFill>
          <a:ln>
            <a:noFill/>
          </a:ln>
        </p:spPr>
        <p:style>
          <a:lnRef idx="2">
            <a:schemeClr val="accent1">
              <a:shade val="50000"/>
            </a:schemeClr>
          </a:lnRef>
          <a:fillRef idx="1">
            <a:schemeClr val="accent1"/>
          </a:fillRef>
          <a:effectRef idx="0">
            <a:schemeClr val="accent1"/>
          </a:effectRef>
          <a:fontRef idx="minor"/>
        </p:style>
      </p:sp>
      <p:sp>
        <p:nvSpPr>
          <p:cNvPr id="224" name="Content Placeholder 7"/>
          <p:cNvSpPr txBox="1"/>
          <p:nvPr/>
        </p:nvSpPr>
        <p:spPr>
          <a:xfrm>
            <a:off x="1587600" y="2160000"/>
            <a:ext cx="4017960" cy="3925800"/>
          </a:xfrm>
          <a:prstGeom prst="rect">
            <a:avLst/>
          </a:prstGeom>
          <a:noFill/>
          <a:ln w="0">
            <a:noFill/>
          </a:ln>
        </p:spPr>
        <p:txBody>
          <a:bodyPr>
            <a:normAutofit/>
          </a:bodyPr>
          <a:p>
            <a:pPr>
              <a:lnSpc>
                <a:spcPct val="110000"/>
              </a:lnSpc>
              <a:spcBef>
                <a:spcPts val="1199"/>
              </a:spcBef>
              <a:tabLst>
                <a:tab algn="l" pos="0"/>
              </a:tabLst>
            </a:pPr>
            <a:r>
              <a:rPr b="0" lang="en-US" sz="2200" spc="-1" strike="noStrike">
                <a:solidFill>
                  <a:srgbClr val="ffffff"/>
                </a:solidFill>
                <a:latin typeface="Neue Haas Grotesk Text Pro"/>
              </a:rPr>
              <a:t>Adding Products</a:t>
            </a:r>
            <a:endParaRPr b="0" lang="en-US" sz="2200" spc="-1" strike="noStrike">
              <a:solidFill>
                <a:srgbClr val="ffffff"/>
              </a:solidFill>
              <a:latin typeface="Neue Haas Grotesk Text Pro"/>
            </a:endParaRPr>
          </a:p>
        </p:txBody>
      </p:sp>
      <p:pic>
        <p:nvPicPr>
          <p:cNvPr id="225" name="Picture 4" descr=""/>
          <p:cNvPicPr/>
          <p:nvPr/>
        </p:nvPicPr>
        <p:blipFill>
          <a:blip r:embed="rId1"/>
          <a:srcRect l="0" t="0" r="0" b="4173"/>
          <a:stretch/>
        </p:blipFill>
        <p:spPr>
          <a:xfrm>
            <a:off x="5611320" y="97920"/>
            <a:ext cx="6502680" cy="667224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226" name="Rectangle 13"/>
          <p:cNvSpPr/>
          <p:nvPr/>
        </p:nvSpPr>
        <p:spPr>
          <a:xfrm>
            <a:off x="0" y="0"/>
            <a:ext cx="1218852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27" name="Rectangle 15"/>
          <p:cNvSpPr/>
          <p:nvPr/>
        </p:nvSpPr>
        <p:spPr>
          <a:xfrm>
            <a:off x="0" y="565200"/>
            <a:ext cx="1133640" cy="6292440"/>
          </a:xfrm>
          <a:prstGeom prst="rect">
            <a:avLst/>
          </a:prstGeom>
          <a:gradFill rotWithShape="0">
            <a:gsLst>
              <a:gs pos="0">
                <a:srgbClr val="be4449">
                  <a:alpha val="50196"/>
                </a:srgbClr>
              </a:gs>
              <a:gs pos="100000">
                <a:srgbClr val="0ba5e8">
                  <a:alpha val="50196"/>
                </a:srgbClr>
              </a:gs>
            </a:gsLst>
            <a:lin ang="13500000"/>
          </a:gradFill>
          <a:ln>
            <a:noFill/>
          </a:ln>
        </p:spPr>
        <p:style>
          <a:lnRef idx="2">
            <a:schemeClr val="accent1">
              <a:shade val="50000"/>
            </a:schemeClr>
          </a:lnRef>
          <a:fillRef idx="1">
            <a:schemeClr val="accent1"/>
          </a:fillRef>
          <a:effectRef idx="0">
            <a:schemeClr val="accent1"/>
          </a:effectRef>
          <a:fontRef idx="minor"/>
        </p:style>
      </p:sp>
      <p:sp>
        <p:nvSpPr>
          <p:cNvPr id="228" name="Rectangle 17"/>
          <p:cNvSpPr/>
          <p:nvPr/>
        </p:nvSpPr>
        <p:spPr>
          <a:xfrm>
            <a:off x="0" y="0"/>
            <a:ext cx="564840" cy="6857640"/>
          </a:xfrm>
          <a:prstGeom prst="rect">
            <a:avLst/>
          </a:prstGeom>
          <a:gradFill rotWithShape="0">
            <a:gsLst>
              <a:gs pos="0">
                <a:srgbClr val="be4449">
                  <a:alpha val="50196"/>
                </a:srgbClr>
              </a:gs>
              <a:gs pos="100000">
                <a:srgbClr val="0ba5e8">
                  <a:alpha val="50196"/>
                </a:srgbClr>
              </a:gs>
            </a:gsLst>
            <a:lin ang="13500000"/>
          </a:gradFill>
          <a:ln>
            <a:noFill/>
          </a:ln>
        </p:spPr>
        <p:style>
          <a:lnRef idx="2">
            <a:schemeClr val="accent1">
              <a:shade val="50000"/>
            </a:schemeClr>
          </a:lnRef>
          <a:fillRef idx="1">
            <a:schemeClr val="accent1"/>
          </a:fillRef>
          <a:effectRef idx="0">
            <a:schemeClr val="accent1"/>
          </a:effectRef>
          <a:fontRef idx="minor"/>
        </p:style>
      </p:sp>
      <p:sp>
        <p:nvSpPr>
          <p:cNvPr id="229" name="Content Placeholder 10"/>
          <p:cNvSpPr txBox="1"/>
          <p:nvPr/>
        </p:nvSpPr>
        <p:spPr>
          <a:xfrm>
            <a:off x="1242360" y="2657880"/>
            <a:ext cx="4017960" cy="3925800"/>
          </a:xfrm>
          <a:prstGeom prst="rect">
            <a:avLst/>
          </a:prstGeom>
          <a:noFill/>
          <a:ln w="0">
            <a:noFill/>
          </a:ln>
        </p:spPr>
        <p:txBody>
          <a:bodyPr>
            <a:normAutofit/>
          </a:bodyPr>
          <a:p>
            <a:pPr marL="228600" indent="-228240">
              <a:lnSpc>
                <a:spcPct val="110000"/>
              </a:lnSpc>
              <a:spcBef>
                <a:spcPts val="1199"/>
              </a:spcBef>
              <a:buClr>
                <a:srgbClr val="0ba5e8"/>
              </a:buClr>
              <a:buFont typeface="Arial"/>
              <a:buChar char="•"/>
            </a:pPr>
            <a:r>
              <a:rPr b="0" lang="en-US" sz="2200" spc="-1" strike="noStrike">
                <a:solidFill>
                  <a:srgbClr val="ffffff"/>
                </a:solidFill>
                <a:latin typeface="Neue Haas Grotesk Text Pro"/>
              </a:rPr>
              <a:t>User Registration Page</a:t>
            </a:r>
            <a:endParaRPr b="0" lang="en-US" sz="2200" spc="-1" strike="noStrike">
              <a:solidFill>
                <a:srgbClr val="ffffff"/>
              </a:solidFill>
              <a:latin typeface="Neue Haas Grotesk Text Pro"/>
            </a:endParaRPr>
          </a:p>
        </p:txBody>
      </p:sp>
      <p:pic>
        <p:nvPicPr>
          <p:cNvPr id="230" name="Picture 7" descr=""/>
          <p:cNvPicPr/>
          <p:nvPr/>
        </p:nvPicPr>
        <p:blipFill>
          <a:blip r:embed="rId1"/>
          <a:srcRect l="0" t="0" r="0" b="13402"/>
          <a:stretch/>
        </p:blipFill>
        <p:spPr>
          <a:xfrm>
            <a:off x="5794200" y="250200"/>
            <a:ext cx="6208200" cy="636732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231" name="Rectangle 10"/>
          <p:cNvSpPr/>
          <p:nvPr/>
        </p:nvSpPr>
        <p:spPr>
          <a:xfrm>
            <a:off x="0" y="0"/>
            <a:ext cx="1218852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2" name="Rectangle 12"/>
          <p:cNvSpPr/>
          <p:nvPr/>
        </p:nvSpPr>
        <p:spPr>
          <a:xfrm>
            <a:off x="0" y="565200"/>
            <a:ext cx="1133640" cy="6292440"/>
          </a:xfrm>
          <a:prstGeom prst="rect">
            <a:avLst/>
          </a:prstGeom>
          <a:gradFill rotWithShape="0">
            <a:gsLst>
              <a:gs pos="0">
                <a:srgbClr val="be4449">
                  <a:alpha val="50196"/>
                </a:srgbClr>
              </a:gs>
              <a:gs pos="100000">
                <a:srgbClr val="0ba5e8">
                  <a:alpha val="50196"/>
                </a:srgbClr>
              </a:gs>
            </a:gsLst>
            <a:lin ang="13500000"/>
          </a:gradFill>
          <a:ln>
            <a:noFill/>
          </a:ln>
        </p:spPr>
        <p:style>
          <a:lnRef idx="2">
            <a:schemeClr val="accent1">
              <a:shade val="50000"/>
            </a:schemeClr>
          </a:lnRef>
          <a:fillRef idx="1">
            <a:schemeClr val="accent1"/>
          </a:fillRef>
          <a:effectRef idx="0">
            <a:schemeClr val="accent1"/>
          </a:effectRef>
          <a:fontRef idx="minor"/>
        </p:style>
      </p:sp>
      <p:sp>
        <p:nvSpPr>
          <p:cNvPr id="233" name="Rectangle 14"/>
          <p:cNvSpPr/>
          <p:nvPr/>
        </p:nvSpPr>
        <p:spPr>
          <a:xfrm>
            <a:off x="0" y="0"/>
            <a:ext cx="564840" cy="6857640"/>
          </a:xfrm>
          <a:prstGeom prst="rect">
            <a:avLst/>
          </a:prstGeom>
          <a:gradFill rotWithShape="0">
            <a:gsLst>
              <a:gs pos="0">
                <a:srgbClr val="be4449">
                  <a:alpha val="50196"/>
                </a:srgbClr>
              </a:gs>
              <a:gs pos="100000">
                <a:srgbClr val="0ba5e8">
                  <a:alpha val="50196"/>
                </a:srgbClr>
              </a:gs>
            </a:gsLst>
            <a:lin ang="13500000"/>
          </a:gradFill>
          <a:ln>
            <a:noFill/>
          </a:ln>
        </p:spPr>
        <p:style>
          <a:lnRef idx="2">
            <a:schemeClr val="accent1">
              <a:shade val="50000"/>
            </a:schemeClr>
          </a:lnRef>
          <a:fillRef idx="1">
            <a:schemeClr val="accent1"/>
          </a:fillRef>
          <a:effectRef idx="0">
            <a:schemeClr val="accent1"/>
          </a:effectRef>
          <a:fontRef idx="minor"/>
        </p:style>
      </p:sp>
      <p:sp>
        <p:nvSpPr>
          <p:cNvPr id="234" name="Content Placeholder 7"/>
          <p:cNvSpPr txBox="1"/>
          <p:nvPr/>
        </p:nvSpPr>
        <p:spPr>
          <a:xfrm>
            <a:off x="1211760" y="2170080"/>
            <a:ext cx="4017960" cy="3925800"/>
          </a:xfrm>
          <a:prstGeom prst="rect">
            <a:avLst/>
          </a:prstGeom>
          <a:noFill/>
          <a:ln w="0">
            <a:noFill/>
          </a:ln>
        </p:spPr>
        <p:txBody>
          <a:bodyPr>
            <a:normAutofit/>
          </a:bodyPr>
          <a:p>
            <a:pPr marL="228600" indent="-228240">
              <a:lnSpc>
                <a:spcPct val="110000"/>
              </a:lnSpc>
              <a:spcBef>
                <a:spcPts val="1199"/>
              </a:spcBef>
              <a:buClr>
                <a:srgbClr val="0ba5e8"/>
              </a:buClr>
              <a:buFont typeface="Arial"/>
              <a:buChar char="•"/>
            </a:pPr>
            <a:r>
              <a:rPr b="0" lang="en-US" sz="2200" spc="-1" strike="noStrike">
                <a:solidFill>
                  <a:srgbClr val="ffffff"/>
                </a:solidFill>
                <a:latin typeface="Neue Haas Grotesk Text Pro"/>
              </a:rPr>
              <a:t>User Login</a:t>
            </a:r>
            <a:endParaRPr b="0" lang="en-US" sz="2200" spc="-1" strike="noStrike">
              <a:solidFill>
                <a:srgbClr val="ffffff"/>
              </a:solidFill>
              <a:latin typeface="Neue Haas Grotesk Text Pro"/>
            </a:endParaRPr>
          </a:p>
        </p:txBody>
      </p:sp>
      <p:pic>
        <p:nvPicPr>
          <p:cNvPr id="235" name="Picture 4" descr=""/>
          <p:cNvPicPr/>
          <p:nvPr/>
        </p:nvPicPr>
        <p:blipFill>
          <a:blip r:embed="rId1"/>
          <a:srcRect l="11454" t="0" r="0" b="0"/>
          <a:stretch/>
        </p:blipFill>
        <p:spPr>
          <a:xfrm>
            <a:off x="5672160" y="260280"/>
            <a:ext cx="6198120" cy="634716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236" name="Rectangle 19"/>
          <p:cNvSpPr/>
          <p:nvPr/>
        </p:nvSpPr>
        <p:spPr>
          <a:xfrm>
            <a:off x="0" y="0"/>
            <a:ext cx="1218852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7" name="Rectangle 21"/>
          <p:cNvSpPr/>
          <p:nvPr/>
        </p:nvSpPr>
        <p:spPr>
          <a:xfrm>
            <a:off x="0" y="565200"/>
            <a:ext cx="1133640" cy="6292440"/>
          </a:xfrm>
          <a:prstGeom prst="rect">
            <a:avLst/>
          </a:prstGeom>
          <a:gradFill rotWithShape="0">
            <a:gsLst>
              <a:gs pos="0">
                <a:srgbClr val="be4449">
                  <a:alpha val="50196"/>
                </a:srgbClr>
              </a:gs>
              <a:gs pos="100000">
                <a:srgbClr val="0ba5e8">
                  <a:alpha val="50196"/>
                </a:srgbClr>
              </a:gs>
            </a:gsLst>
            <a:lin ang="13500000"/>
          </a:gradFill>
          <a:ln>
            <a:noFill/>
          </a:ln>
        </p:spPr>
        <p:style>
          <a:lnRef idx="2">
            <a:schemeClr val="accent1">
              <a:shade val="50000"/>
            </a:schemeClr>
          </a:lnRef>
          <a:fillRef idx="1">
            <a:schemeClr val="accent1"/>
          </a:fillRef>
          <a:effectRef idx="0">
            <a:schemeClr val="accent1"/>
          </a:effectRef>
          <a:fontRef idx="minor"/>
        </p:style>
      </p:sp>
      <p:sp>
        <p:nvSpPr>
          <p:cNvPr id="238" name="Rectangle 23"/>
          <p:cNvSpPr/>
          <p:nvPr/>
        </p:nvSpPr>
        <p:spPr>
          <a:xfrm>
            <a:off x="0" y="0"/>
            <a:ext cx="564840" cy="6857640"/>
          </a:xfrm>
          <a:prstGeom prst="rect">
            <a:avLst/>
          </a:prstGeom>
          <a:gradFill rotWithShape="0">
            <a:gsLst>
              <a:gs pos="0">
                <a:srgbClr val="be4449">
                  <a:alpha val="50196"/>
                </a:srgbClr>
              </a:gs>
              <a:gs pos="100000">
                <a:srgbClr val="0ba5e8">
                  <a:alpha val="50196"/>
                </a:srgbClr>
              </a:gs>
            </a:gsLst>
            <a:lin ang="13500000"/>
          </a:gradFill>
          <a:ln>
            <a:noFill/>
          </a:ln>
        </p:spPr>
        <p:style>
          <a:lnRef idx="2">
            <a:schemeClr val="accent1">
              <a:shade val="50000"/>
            </a:schemeClr>
          </a:lnRef>
          <a:fillRef idx="1">
            <a:schemeClr val="accent1"/>
          </a:fillRef>
          <a:effectRef idx="0">
            <a:schemeClr val="accent1"/>
          </a:effectRef>
          <a:fontRef idx="minor"/>
        </p:style>
      </p:sp>
      <p:sp>
        <p:nvSpPr>
          <p:cNvPr id="239" name="Content Placeholder 7"/>
          <p:cNvSpPr txBox="1"/>
          <p:nvPr/>
        </p:nvSpPr>
        <p:spPr>
          <a:xfrm>
            <a:off x="1587600" y="2160000"/>
            <a:ext cx="4017960" cy="3925800"/>
          </a:xfrm>
          <a:prstGeom prst="rect">
            <a:avLst/>
          </a:prstGeom>
          <a:noFill/>
          <a:ln w="0">
            <a:noFill/>
          </a:ln>
        </p:spPr>
        <p:txBody>
          <a:bodyPr>
            <a:normAutofit/>
          </a:bodyPr>
          <a:p>
            <a:pPr marL="228600" indent="-228240">
              <a:lnSpc>
                <a:spcPct val="110000"/>
              </a:lnSpc>
              <a:spcBef>
                <a:spcPts val="1199"/>
              </a:spcBef>
              <a:buClr>
                <a:srgbClr val="0ba5e8"/>
              </a:buClr>
              <a:buFont typeface="Arial"/>
              <a:buChar char="•"/>
            </a:pPr>
            <a:r>
              <a:rPr b="0" lang="en-US" sz="2200" spc="-1" strike="noStrike">
                <a:solidFill>
                  <a:srgbClr val="ffffff"/>
                </a:solidFill>
                <a:latin typeface="Neue Haas Grotesk Text Pro"/>
              </a:rPr>
              <a:t>Products</a:t>
            </a:r>
            <a:endParaRPr b="0" lang="en-US" sz="2200" spc="-1" strike="noStrike">
              <a:solidFill>
                <a:srgbClr val="ffffff"/>
              </a:solidFill>
              <a:latin typeface="Neue Haas Grotesk Text Pro"/>
            </a:endParaRPr>
          </a:p>
        </p:txBody>
      </p:sp>
      <p:pic>
        <p:nvPicPr>
          <p:cNvPr id="240" name="Picture 5" descr=""/>
          <p:cNvPicPr/>
          <p:nvPr/>
        </p:nvPicPr>
        <p:blipFill>
          <a:blip r:embed="rId1"/>
          <a:stretch/>
        </p:blipFill>
        <p:spPr>
          <a:xfrm>
            <a:off x="7550640" y="35280"/>
            <a:ext cx="4537080" cy="678744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1" name="Picture 4" descr=""/>
          <p:cNvPicPr/>
          <p:nvPr/>
        </p:nvPicPr>
        <p:blipFill>
          <a:blip r:embed="rId1"/>
          <a:stretch/>
        </p:blipFill>
        <p:spPr>
          <a:xfrm>
            <a:off x="8384040" y="81360"/>
            <a:ext cx="3653640" cy="6694920"/>
          </a:xfrm>
          <a:prstGeom prst="rect">
            <a:avLst/>
          </a:prstGeom>
          <a:ln w="0">
            <a:noFill/>
          </a:ln>
        </p:spPr>
      </p:pic>
      <p:sp>
        <p:nvSpPr>
          <p:cNvPr id="242" name="TextBox 4"/>
          <p:cNvSpPr/>
          <p:nvPr/>
        </p:nvSpPr>
        <p:spPr>
          <a:xfrm>
            <a:off x="1513800" y="2905920"/>
            <a:ext cx="2742840" cy="366120"/>
          </a:xfrm>
          <a:prstGeom prst="rect">
            <a:avLst/>
          </a:prstGeom>
          <a:noFill/>
          <a:ln w="0">
            <a:noFill/>
          </a:ln>
        </p:spPr>
        <p:style>
          <a:lnRef idx="0"/>
          <a:fillRef idx="0"/>
          <a:effectRef idx="0"/>
          <a:fontRef idx="minor"/>
        </p:style>
        <p:txBody>
          <a:bodyPr horzOverflow="overflow" vertOverflow="overflow">
            <a:spAutoFit/>
          </a:bodyPr>
          <a:p>
            <a:pPr>
              <a:lnSpc>
                <a:spcPct val="100000"/>
              </a:lnSpc>
            </a:pPr>
            <a:r>
              <a:rPr b="0" lang="en-US" sz="1800" spc="-1" strike="noStrike">
                <a:solidFill>
                  <a:srgbClr val="ffffff"/>
                </a:solidFill>
                <a:latin typeface="Neue Haas Grotesk Text Pro"/>
              </a:rPr>
              <a:t>Cart</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3" name="Picture 3" descr=""/>
          <p:cNvPicPr/>
          <p:nvPr/>
        </p:nvPicPr>
        <p:blipFill>
          <a:blip r:embed="rId1"/>
          <a:stretch/>
        </p:blipFill>
        <p:spPr>
          <a:xfrm>
            <a:off x="4898160" y="413280"/>
            <a:ext cx="7015680" cy="6136920"/>
          </a:xfrm>
          <a:prstGeom prst="rect">
            <a:avLst/>
          </a:prstGeom>
          <a:ln w="0">
            <a:noFill/>
          </a:ln>
        </p:spPr>
      </p:pic>
      <p:sp>
        <p:nvSpPr>
          <p:cNvPr id="244" name="TextBox 3"/>
          <p:cNvSpPr/>
          <p:nvPr/>
        </p:nvSpPr>
        <p:spPr>
          <a:xfrm>
            <a:off x="1425600" y="3190680"/>
            <a:ext cx="2742840" cy="366120"/>
          </a:xfrm>
          <a:prstGeom prst="rect">
            <a:avLst/>
          </a:prstGeom>
          <a:noFill/>
          <a:ln w="0">
            <a:noFill/>
          </a:ln>
        </p:spPr>
        <p:style>
          <a:lnRef idx="0"/>
          <a:fillRef idx="0"/>
          <a:effectRef idx="0"/>
          <a:fontRef idx="minor"/>
        </p:style>
        <p:txBody>
          <a:bodyPr horzOverflow="overflow" vertOverflow="overflow">
            <a:spAutoFit/>
          </a:bodyPr>
          <a:p>
            <a:pPr>
              <a:lnSpc>
                <a:spcPct val="100000"/>
              </a:lnSpc>
            </a:pPr>
            <a:r>
              <a:rPr b="0" lang="en-US" sz="1800" spc="-1" strike="noStrike">
                <a:solidFill>
                  <a:srgbClr val="ffffff"/>
                </a:solidFill>
                <a:latin typeface="Neue Haas Grotesk Text Pro"/>
              </a:rPr>
              <a:t>Confirm Order</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245" name="Rectangle 8"/>
          <p:cNvSpPr/>
          <p:nvPr/>
        </p:nvSpPr>
        <p:spPr>
          <a:xfrm>
            <a:off x="0" y="1375560"/>
            <a:ext cx="2770200" cy="5482080"/>
          </a:xfrm>
          <a:prstGeom prst="rect">
            <a:avLst/>
          </a:prstGeom>
          <a:gradFill rotWithShape="0">
            <a:gsLst>
              <a:gs pos="0">
                <a:srgbClr val="be4449">
                  <a:alpha val="50196"/>
                </a:srgbClr>
              </a:gs>
              <a:gs pos="100000">
                <a:srgbClr val="0ba5e8">
                  <a:alpha val="50196"/>
                </a:srgbClr>
              </a:gs>
            </a:gsLst>
            <a:lin ang="13500000"/>
          </a:gradFill>
          <a:ln>
            <a:noFill/>
          </a:ln>
        </p:spPr>
        <p:style>
          <a:lnRef idx="2">
            <a:schemeClr val="accent1">
              <a:shade val="50000"/>
            </a:schemeClr>
          </a:lnRef>
          <a:fillRef idx="1">
            <a:schemeClr val="accent1"/>
          </a:fillRef>
          <a:effectRef idx="0">
            <a:schemeClr val="accent1"/>
          </a:effectRef>
          <a:fontRef idx="minor"/>
        </p:style>
      </p:sp>
      <p:sp>
        <p:nvSpPr>
          <p:cNvPr id="246" name="Rectangle 10"/>
          <p:cNvSpPr/>
          <p:nvPr/>
        </p:nvSpPr>
        <p:spPr>
          <a:xfrm>
            <a:off x="0" y="0"/>
            <a:ext cx="1373040" cy="6857640"/>
          </a:xfrm>
          <a:prstGeom prst="rect">
            <a:avLst/>
          </a:prstGeom>
          <a:gradFill rotWithShape="0">
            <a:gsLst>
              <a:gs pos="0">
                <a:srgbClr val="be4449">
                  <a:alpha val="50196"/>
                </a:srgbClr>
              </a:gs>
              <a:gs pos="100000">
                <a:srgbClr val="0ba5e8">
                  <a:alpha val="50196"/>
                </a:srgbClr>
              </a:gs>
            </a:gsLst>
            <a:lin ang="13500000"/>
          </a:gradFill>
          <a:ln>
            <a:noFill/>
          </a:ln>
        </p:spPr>
        <p:style>
          <a:lnRef idx="2">
            <a:schemeClr val="accent1">
              <a:shade val="50000"/>
            </a:schemeClr>
          </a:lnRef>
          <a:fillRef idx="1">
            <a:schemeClr val="accent1"/>
          </a:fillRef>
          <a:effectRef idx="0">
            <a:schemeClr val="accent1"/>
          </a:effectRef>
          <a:fontRef idx="minor"/>
        </p:style>
      </p:sp>
      <p:sp>
        <p:nvSpPr>
          <p:cNvPr id="247" name="Rectangle 12"/>
          <p:cNvSpPr/>
          <p:nvPr/>
        </p:nvSpPr>
        <p:spPr>
          <a:xfrm>
            <a:off x="0" y="0"/>
            <a:ext cx="1218852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8" name="Rectangle 14"/>
          <p:cNvSpPr/>
          <p:nvPr/>
        </p:nvSpPr>
        <p:spPr>
          <a:xfrm>
            <a:off x="0" y="1375560"/>
            <a:ext cx="2770200" cy="5482080"/>
          </a:xfrm>
          <a:prstGeom prst="rect">
            <a:avLst/>
          </a:prstGeom>
          <a:gradFill rotWithShape="0">
            <a:gsLst>
              <a:gs pos="0">
                <a:srgbClr val="be4449">
                  <a:alpha val="50196"/>
                </a:srgbClr>
              </a:gs>
              <a:gs pos="100000">
                <a:srgbClr val="0ba5e8">
                  <a:alpha val="50196"/>
                </a:srgbClr>
              </a:gs>
            </a:gsLst>
            <a:lin ang="13500000"/>
          </a:gradFill>
          <a:ln>
            <a:noFill/>
          </a:ln>
        </p:spPr>
        <p:style>
          <a:lnRef idx="2">
            <a:schemeClr val="accent1">
              <a:shade val="50000"/>
            </a:schemeClr>
          </a:lnRef>
          <a:fillRef idx="1">
            <a:schemeClr val="accent1"/>
          </a:fillRef>
          <a:effectRef idx="0">
            <a:schemeClr val="accent1"/>
          </a:effectRef>
          <a:fontRef idx="minor"/>
        </p:style>
      </p:sp>
      <p:sp>
        <p:nvSpPr>
          <p:cNvPr id="249" name="Rectangle 16"/>
          <p:cNvSpPr/>
          <p:nvPr/>
        </p:nvSpPr>
        <p:spPr>
          <a:xfrm>
            <a:off x="0" y="0"/>
            <a:ext cx="1373040" cy="6857640"/>
          </a:xfrm>
          <a:prstGeom prst="rect">
            <a:avLst/>
          </a:prstGeom>
          <a:gradFill rotWithShape="0">
            <a:gsLst>
              <a:gs pos="0">
                <a:srgbClr val="be4449">
                  <a:alpha val="50196"/>
                </a:srgbClr>
              </a:gs>
              <a:gs pos="100000">
                <a:srgbClr val="0ba5e8">
                  <a:alpha val="50196"/>
                </a:srgbClr>
              </a:gs>
            </a:gsLst>
            <a:lin ang="13500000"/>
          </a:gradFill>
          <a:ln>
            <a:noFill/>
          </a:ln>
        </p:spPr>
        <p:style>
          <a:lnRef idx="2">
            <a:schemeClr val="accent1">
              <a:shade val="50000"/>
            </a:schemeClr>
          </a:lnRef>
          <a:fillRef idx="1">
            <a:schemeClr val="accent1"/>
          </a:fillRef>
          <a:effectRef idx="0">
            <a:schemeClr val="accent1"/>
          </a:effectRef>
          <a:fontRef idx="minor"/>
        </p:style>
      </p:sp>
      <p:sp>
        <p:nvSpPr>
          <p:cNvPr id="250" name="Title 1"/>
          <p:cNvSpPr txBox="1"/>
          <p:nvPr/>
        </p:nvSpPr>
        <p:spPr>
          <a:xfrm>
            <a:off x="3229200" y="4320720"/>
            <a:ext cx="8392680" cy="1179000"/>
          </a:xfrm>
          <a:prstGeom prst="rect">
            <a:avLst/>
          </a:prstGeom>
          <a:noFill/>
          <a:ln w="0">
            <a:noFill/>
          </a:ln>
        </p:spPr>
        <p:txBody>
          <a:bodyPr anchor="b">
            <a:normAutofit/>
          </a:bodyPr>
          <a:p>
            <a:pPr algn="ctr">
              <a:lnSpc>
                <a:spcPct val="100000"/>
              </a:lnSpc>
            </a:pPr>
            <a:r>
              <a:rPr b="1" lang="en-US" sz="5400" spc="-1" strike="noStrike">
                <a:solidFill>
                  <a:srgbClr val="ffffff"/>
                </a:solidFill>
                <a:latin typeface="Neue Haas Grotesk Text Pro"/>
              </a:rPr>
              <a:t>Thank You</a:t>
            </a:r>
            <a:endParaRPr b="0" lang="en-US" sz="5400" spc="-1" strike="noStrike">
              <a:solidFill>
                <a:srgbClr val="ffffff"/>
              </a:solidFill>
              <a:latin typeface="Neue Haas Grotesk Text Pro"/>
            </a:endParaRPr>
          </a:p>
        </p:txBody>
      </p:sp>
      <p:pic>
        <p:nvPicPr>
          <p:cNvPr id="251" name="Graphic 5" descr="Handshake"/>
          <p:cNvPicPr/>
          <p:nvPr/>
        </p:nvPicPr>
        <p:blipFill>
          <a:blip r:embed="rId1"/>
          <a:stretch/>
        </p:blipFill>
        <p:spPr>
          <a:xfrm>
            <a:off x="5862240" y="1357920"/>
            <a:ext cx="2756520" cy="2756520"/>
          </a:xfrm>
          <a:prstGeom prst="rect">
            <a:avLst/>
          </a:prstGeom>
          <a:ln w="0">
            <a:noFill/>
          </a:ln>
        </p:spPr>
      </p:pic>
    </p:spTree>
  </p:cSld>
  <mc:AlternateContent>
    <mc:Choice Requires="p14">
      <p:transition spd="slow" p14:dur="2000"/>
    </mc:Choice>
    <mc:Fallback>
      <p:transition spd="slow"/>
    </mc:Fallback>
  </mc:AlternateContent>
  <p:timing>
    <p:tnLst>
      <p:par>
        <p:cTn id="8" dur="indefinite" restart="never" nodeType="tmRoot">
          <p:childTnLst>
            <p:seq>
              <p:cTn id="9" dur="indefinite" nodeType="mainSeq">
                <p:childTnLst>
                  <p:par>
                    <p:cTn id="10" fill="hold">
                      <p:stCondLst>
                        <p:cond delay="0"/>
                      </p:stCondLst>
                      <p:childTnLst>
                        <p:par>
                          <p:cTn id="11" fill="hold">
                            <p:stCondLst>
                              <p:cond delay="0"/>
                            </p:stCondLst>
                            <p:childTnLst>
                              <p:par>
                                <p:cTn id="12" nodeType="withEffect" fill="hold" presetClass="entr" presetID="10">
                                  <p:stCondLst>
                                    <p:cond delay="1000"/>
                                  </p:stCondLst>
                                  <p:iterate type="lt">
                                    <p:tmAbs val="100"/>
                                  </p:iterate>
                                  <p:childTnLst>
                                    <p:set>
                                      <p:cBhvr>
                                        <p:cTn id="13" dur="1" fill="hold">
                                          <p:stCondLst>
                                            <p:cond delay="0"/>
                                          </p:stCondLst>
                                        </p:cTn>
                                        <p:tgtEl>
                                          <p:spTgt spid="250"/>
                                        </p:tgtEl>
                                        <p:attrNameLst>
                                          <p:attrName>style.visibility</p:attrName>
                                        </p:attrNameLst>
                                      </p:cBhvr>
                                      <p:to>
                                        <p:strVal val="visible"/>
                                      </p:to>
                                    </p:set>
                                    <p:animEffect filter="fade" transition="in">
                                      <p:cBhvr additive="repl">
                                        <p:cTn id="14" dur="400"/>
                                        <p:tgtEl>
                                          <p:spTgt spid="2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79" name="Rectangle 13"/>
          <p:cNvSpPr/>
          <p:nvPr/>
        </p:nvSpPr>
        <p:spPr>
          <a:xfrm>
            <a:off x="2880" y="0"/>
            <a:ext cx="1218852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0" name="Rectangle 15"/>
          <p:cNvSpPr/>
          <p:nvPr/>
        </p:nvSpPr>
        <p:spPr>
          <a:xfrm>
            <a:off x="0" y="565200"/>
            <a:ext cx="2770200" cy="6292440"/>
          </a:xfrm>
          <a:prstGeom prst="rect">
            <a:avLst/>
          </a:prstGeom>
          <a:gradFill rotWithShape="0">
            <a:gsLst>
              <a:gs pos="0">
                <a:srgbClr val="be4449">
                  <a:alpha val="50196"/>
                </a:srgbClr>
              </a:gs>
              <a:gs pos="100000">
                <a:srgbClr val="0ba5e8">
                  <a:alpha val="50196"/>
                </a:srgbClr>
              </a:gs>
            </a:gsLst>
            <a:lin ang="13500000"/>
          </a:gradFill>
          <a:ln>
            <a:noFill/>
          </a:ln>
        </p:spPr>
        <p:style>
          <a:lnRef idx="2">
            <a:schemeClr val="accent1">
              <a:shade val="50000"/>
            </a:schemeClr>
          </a:lnRef>
          <a:fillRef idx="1">
            <a:schemeClr val="accent1"/>
          </a:fillRef>
          <a:effectRef idx="0">
            <a:schemeClr val="accent1"/>
          </a:effectRef>
          <a:fontRef idx="minor"/>
        </p:style>
      </p:sp>
      <p:sp>
        <p:nvSpPr>
          <p:cNvPr id="181" name="Rectangle 17"/>
          <p:cNvSpPr/>
          <p:nvPr/>
        </p:nvSpPr>
        <p:spPr>
          <a:xfrm>
            <a:off x="0" y="0"/>
            <a:ext cx="2201760" cy="6857640"/>
          </a:xfrm>
          <a:prstGeom prst="rect">
            <a:avLst/>
          </a:prstGeom>
          <a:gradFill rotWithShape="0">
            <a:gsLst>
              <a:gs pos="0">
                <a:srgbClr val="be4449">
                  <a:alpha val="50196"/>
                </a:srgbClr>
              </a:gs>
              <a:gs pos="100000">
                <a:srgbClr val="0ba5e8">
                  <a:alpha val="50196"/>
                </a:srgbClr>
              </a:gs>
            </a:gsLst>
            <a:lin ang="13500000"/>
          </a:gradFill>
          <a:ln>
            <a:noFill/>
          </a:ln>
        </p:spPr>
        <p:style>
          <a:lnRef idx="2">
            <a:schemeClr val="accent1">
              <a:shade val="50000"/>
            </a:schemeClr>
          </a:lnRef>
          <a:fillRef idx="1">
            <a:schemeClr val="accent1"/>
          </a:fillRef>
          <a:effectRef idx="0">
            <a:schemeClr val="accent1"/>
          </a:effectRef>
          <a:fontRef idx="minor"/>
        </p:style>
      </p:sp>
      <p:sp>
        <p:nvSpPr>
          <p:cNvPr id="182" name="Title 1"/>
          <p:cNvSpPr txBox="1"/>
          <p:nvPr/>
        </p:nvSpPr>
        <p:spPr>
          <a:xfrm>
            <a:off x="3227760" y="455400"/>
            <a:ext cx="7846200" cy="1550160"/>
          </a:xfrm>
          <a:prstGeom prst="rect">
            <a:avLst/>
          </a:prstGeom>
          <a:noFill/>
          <a:ln w="0">
            <a:noFill/>
          </a:ln>
        </p:spPr>
        <p:txBody>
          <a:bodyPr>
            <a:normAutofit/>
          </a:bodyPr>
          <a:p>
            <a:pPr>
              <a:lnSpc>
                <a:spcPct val="100000"/>
              </a:lnSpc>
            </a:pPr>
            <a:r>
              <a:rPr b="1" lang="en-US" sz="4400" spc="-1" strike="noStrike">
                <a:solidFill>
                  <a:srgbClr val="ffffff"/>
                </a:solidFill>
                <a:latin typeface="Neue Haas Grotesk Text Pro"/>
              </a:rPr>
              <a:t>Introduction</a:t>
            </a:r>
            <a:endParaRPr b="0" lang="en-US" sz="4400" spc="-1" strike="noStrike">
              <a:solidFill>
                <a:srgbClr val="ffffff"/>
              </a:solidFill>
              <a:latin typeface="Neue Haas Grotesk Text Pro"/>
            </a:endParaRPr>
          </a:p>
        </p:txBody>
      </p:sp>
      <p:sp>
        <p:nvSpPr>
          <p:cNvPr id="183" name="Content Placeholder 2"/>
          <p:cNvSpPr txBox="1"/>
          <p:nvPr/>
        </p:nvSpPr>
        <p:spPr>
          <a:xfrm>
            <a:off x="3227760" y="2160000"/>
            <a:ext cx="7846200" cy="3925800"/>
          </a:xfrm>
          <a:prstGeom prst="rect">
            <a:avLst/>
          </a:prstGeom>
          <a:noFill/>
          <a:ln w="0">
            <a:noFill/>
          </a:ln>
        </p:spPr>
        <p:txBody>
          <a:bodyPr>
            <a:normAutofit/>
          </a:bodyPr>
          <a:p>
            <a:pPr algn="just">
              <a:lnSpc>
                <a:spcPct val="110000"/>
              </a:lnSpc>
              <a:spcBef>
                <a:spcPts val="1199"/>
              </a:spcBef>
              <a:tabLst>
                <a:tab algn="l" pos="0"/>
              </a:tabLst>
            </a:pPr>
            <a:r>
              <a:rPr b="0" lang="en-US" sz="2200" spc="-1" strike="noStrike">
                <a:solidFill>
                  <a:srgbClr val="ffffff"/>
                </a:solidFill>
                <a:latin typeface="Neue Haas Grotesk Text Pro"/>
              </a:rPr>
              <a:t>An online grocer is either a brick and mortar supermarket or grocery store that allow online ordering , or a standalone e-commerce service that includes grocery items. The project is implemented with regard to buying and selling of the groceries. This project provides the users basically the online grocer and the customers an interface to buying and selling  of the groceries. Our project provides the simple and easy GUI for the users.</a:t>
            </a:r>
            <a:endParaRPr b="0" lang="en-US" sz="2200" spc="-1" strike="noStrike">
              <a:solidFill>
                <a:srgbClr val="ffffff"/>
              </a:solidFill>
              <a:latin typeface="Neue Haas Grotesk Text Pro"/>
            </a:endParaRPr>
          </a:p>
          <a:p>
            <a:pPr>
              <a:lnSpc>
                <a:spcPct val="110000"/>
              </a:lnSpc>
              <a:spcBef>
                <a:spcPts val="1199"/>
              </a:spcBef>
              <a:tabLst>
                <a:tab algn="l" pos="0"/>
              </a:tabLst>
            </a:pPr>
            <a:endParaRPr b="0" lang="en-US" sz="2200" spc="-1" strike="noStrike">
              <a:solidFill>
                <a:srgbClr val="ffffff"/>
              </a:solidFill>
              <a:latin typeface="Neue Haas Grotesk Text Pro"/>
            </a:endParaRPr>
          </a:p>
          <a:p>
            <a:pPr>
              <a:lnSpc>
                <a:spcPct val="110000"/>
              </a:lnSpc>
              <a:spcBef>
                <a:spcPts val="1199"/>
              </a:spcBef>
              <a:tabLst>
                <a:tab algn="l" pos="0"/>
              </a:tabLst>
            </a:pPr>
            <a:endParaRPr b="0" lang="en-US" sz="2200" spc="-1" strike="noStrike">
              <a:solidFill>
                <a:srgbClr val="ffffff"/>
              </a:solidFill>
              <a:latin typeface="Neue Haas Grotesk Text Pro"/>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84" name="Rectangle 32"/>
          <p:cNvSpPr/>
          <p:nvPr/>
        </p:nvSpPr>
        <p:spPr>
          <a:xfrm>
            <a:off x="0" y="0"/>
            <a:ext cx="1218852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185" name="Picture 13" descr="Question mark on green pastel background"/>
          <p:cNvPicPr/>
          <p:nvPr/>
        </p:nvPicPr>
        <p:blipFill>
          <a:blip r:embed="rId1"/>
          <a:srcRect l="44474" t="0" r="4662" b="0"/>
          <a:stretch/>
        </p:blipFill>
        <p:spPr>
          <a:xfrm>
            <a:off x="0" y="0"/>
            <a:ext cx="4650840" cy="6857640"/>
          </a:xfrm>
          <a:prstGeom prst="rect">
            <a:avLst/>
          </a:prstGeom>
          <a:ln w="0">
            <a:noFill/>
          </a:ln>
        </p:spPr>
      </p:pic>
      <p:sp>
        <p:nvSpPr>
          <p:cNvPr id="186" name="Rectangle 34"/>
          <p:cNvSpPr/>
          <p:nvPr/>
        </p:nvSpPr>
        <p:spPr>
          <a:xfrm>
            <a:off x="0" y="565200"/>
            <a:ext cx="1133640" cy="6292440"/>
          </a:xfrm>
          <a:prstGeom prst="rect">
            <a:avLst/>
          </a:prstGeom>
          <a:gradFill rotWithShape="0">
            <a:gsLst>
              <a:gs pos="0">
                <a:srgbClr val="be4449">
                  <a:alpha val="50196"/>
                </a:srgbClr>
              </a:gs>
              <a:gs pos="100000">
                <a:srgbClr val="0ba5e8">
                  <a:alpha val="50196"/>
                </a:srgbClr>
              </a:gs>
            </a:gsLst>
            <a:lin ang="13500000"/>
          </a:gradFill>
          <a:ln>
            <a:noFill/>
          </a:ln>
        </p:spPr>
        <p:style>
          <a:lnRef idx="2">
            <a:schemeClr val="accent1">
              <a:shade val="50000"/>
            </a:schemeClr>
          </a:lnRef>
          <a:fillRef idx="1">
            <a:schemeClr val="accent1"/>
          </a:fillRef>
          <a:effectRef idx="0">
            <a:schemeClr val="accent1"/>
          </a:effectRef>
          <a:fontRef idx="minor"/>
        </p:style>
      </p:sp>
      <p:sp>
        <p:nvSpPr>
          <p:cNvPr id="187" name="Rectangle 36"/>
          <p:cNvSpPr/>
          <p:nvPr/>
        </p:nvSpPr>
        <p:spPr>
          <a:xfrm>
            <a:off x="0" y="0"/>
            <a:ext cx="564840" cy="6857640"/>
          </a:xfrm>
          <a:prstGeom prst="rect">
            <a:avLst/>
          </a:prstGeom>
          <a:gradFill rotWithShape="0">
            <a:gsLst>
              <a:gs pos="0">
                <a:srgbClr val="be4449">
                  <a:alpha val="50196"/>
                </a:srgbClr>
              </a:gs>
              <a:gs pos="100000">
                <a:srgbClr val="0ba5e8">
                  <a:alpha val="50196"/>
                </a:srgbClr>
              </a:gs>
            </a:gsLst>
            <a:lin ang="13500000"/>
          </a:gradFill>
          <a:ln>
            <a:noFill/>
          </a:ln>
        </p:spPr>
        <p:style>
          <a:lnRef idx="2">
            <a:schemeClr val="accent1">
              <a:shade val="50000"/>
            </a:schemeClr>
          </a:lnRef>
          <a:fillRef idx="1">
            <a:schemeClr val="accent1"/>
          </a:fillRef>
          <a:effectRef idx="0">
            <a:schemeClr val="accent1"/>
          </a:effectRef>
          <a:fontRef idx="minor"/>
        </p:style>
      </p:sp>
      <p:sp>
        <p:nvSpPr>
          <p:cNvPr id="188" name="Title 1"/>
          <p:cNvSpPr txBox="1"/>
          <p:nvPr/>
        </p:nvSpPr>
        <p:spPr>
          <a:xfrm>
            <a:off x="5127480" y="455400"/>
            <a:ext cx="6881400" cy="1550160"/>
          </a:xfrm>
          <a:prstGeom prst="rect">
            <a:avLst/>
          </a:prstGeom>
          <a:noFill/>
          <a:ln w="0">
            <a:noFill/>
          </a:ln>
        </p:spPr>
        <p:txBody>
          <a:bodyPr>
            <a:normAutofit/>
          </a:bodyPr>
          <a:p>
            <a:pPr>
              <a:lnSpc>
                <a:spcPct val="100000"/>
              </a:lnSpc>
            </a:pPr>
            <a:r>
              <a:rPr b="1" lang="en-US" sz="4400" spc="-1" strike="noStrike">
                <a:solidFill>
                  <a:srgbClr val="ffffff"/>
                </a:solidFill>
                <a:latin typeface="Neue Haas Grotesk Text Pro"/>
              </a:rPr>
              <a:t>Problem Statements</a:t>
            </a:r>
            <a:endParaRPr b="0" lang="en-US" sz="4400" spc="-1" strike="noStrike">
              <a:solidFill>
                <a:srgbClr val="ffffff"/>
              </a:solidFill>
              <a:latin typeface="Neue Haas Grotesk Text Pro"/>
            </a:endParaRPr>
          </a:p>
        </p:txBody>
      </p:sp>
      <p:sp>
        <p:nvSpPr>
          <p:cNvPr id="189" name="TextBox 3"/>
          <p:cNvSpPr/>
          <p:nvPr/>
        </p:nvSpPr>
        <p:spPr>
          <a:xfrm>
            <a:off x="5127480" y="2160000"/>
            <a:ext cx="6881400" cy="3925800"/>
          </a:xfrm>
          <a:prstGeom prst="rect">
            <a:avLst/>
          </a:prstGeom>
          <a:noFill/>
          <a:ln w="0">
            <a:noFill/>
          </a:ln>
        </p:spPr>
        <p:style>
          <a:lnRef idx="0"/>
          <a:fillRef idx="0"/>
          <a:effectRef idx="0"/>
          <a:fontRef idx="minor"/>
        </p:style>
        <p:txBody>
          <a:bodyPr horzOverflow="overflow" vertOverflow="overflow">
            <a:normAutofit/>
          </a:bodyPr>
          <a:p>
            <a:pPr algn="just">
              <a:lnSpc>
                <a:spcPct val="110000"/>
              </a:lnSpc>
              <a:spcAft>
                <a:spcPts val="601"/>
              </a:spcAft>
            </a:pPr>
            <a:r>
              <a:rPr b="0" lang="en-US" sz="1800" spc="-1" strike="noStrike">
                <a:solidFill>
                  <a:srgbClr val="ffffff"/>
                </a:solidFill>
                <a:latin typeface="Neue Haas Grotesk Text Pro"/>
              </a:rPr>
              <a:t>This project aims to develop an online </a:t>
            </a:r>
            <a:r>
              <a:rPr b="0" lang="en-US" sz="1800" spc="-1" strike="noStrike">
                <a:solidFill>
                  <a:srgbClr val="ffffff"/>
                </a:solidFill>
                <a:latin typeface="Neue Haas Grotesk Text Pro"/>
                <a:ea typeface="Neue Haas Grotesk Text Pro"/>
              </a:rPr>
              <a:t>grocery  shopping for customer with the goal so that it would be easy to shop  the important groceries that are required  day to day life </a:t>
            </a:r>
            <a:endParaRPr b="0" lang="en-IN" sz="1800" spc="-1" strike="noStrike">
              <a:latin typeface="Arial"/>
            </a:endParaRPr>
          </a:p>
          <a:p>
            <a:pPr algn="just">
              <a:lnSpc>
                <a:spcPct val="110000"/>
              </a:lnSpc>
              <a:spcAft>
                <a:spcPts val="601"/>
              </a:spcAft>
            </a:pPr>
            <a:r>
              <a:rPr b="0" lang="en-US" sz="1800" spc="-1" strike="noStrike">
                <a:solidFill>
                  <a:srgbClr val="ffffff"/>
                </a:solidFill>
                <a:latin typeface="Neue Haas Grotesk Text Pro"/>
                <a:ea typeface="Neue Haas Grotesk Text Pro"/>
              </a:rPr>
              <a:t>To get to this online shopping all the customer will need to have a email and password to login and proceed the shopping. Upon successful login the customer can purchase a wide range of groceries. </a:t>
            </a:r>
            <a:endParaRPr b="0" lang="en-IN" sz="1800" spc="-1" strike="noStrike">
              <a:latin typeface="Arial"/>
            </a:endParaRPr>
          </a:p>
          <a:p>
            <a:pPr algn="just">
              <a:lnSpc>
                <a:spcPct val="110000"/>
              </a:lnSpc>
              <a:spcAft>
                <a:spcPts val="601"/>
              </a:spcAft>
            </a:pPr>
            <a:r>
              <a:rPr b="0" lang="en-US" sz="1800" spc="-1" strike="noStrike">
                <a:solidFill>
                  <a:srgbClr val="ffffff"/>
                </a:solidFill>
                <a:latin typeface="Neue Haas Grotesk Text Pro"/>
                <a:ea typeface="Neue Haas Grotesk Text Pro"/>
              </a:rPr>
              <a:t>The online grocer requires an email and password to maintain and manage the products  and the orders.</a:t>
            </a:r>
            <a:endParaRPr b="0" lang="en-IN" sz="18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withEffect" fill="hold" presetClass="entr" presetID="10">
                                  <p:stCondLst>
                                    <p:cond delay="1000"/>
                                  </p:stCondLst>
                                  <p:iterate type="el">
                                    <p:tmAbs val="100"/>
                                  </p:iterate>
                                  <p:childTnLst>
                                    <p:set>
                                      <p:cBhvr>
                                        <p:cTn id="6" dur="1" fill="hold">
                                          <p:stCondLst>
                                            <p:cond delay="0"/>
                                          </p:stCondLst>
                                        </p:cTn>
                                        <p:tgtEl>
                                          <p:spTgt spid="188"/>
                                        </p:tgtEl>
                                        <p:attrNameLst>
                                          <p:attrName>style.visibility</p:attrName>
                                        </p:attrNameLst>
                                      </p:cBhvr>
                                      <p:to>
                                        <p:strVal val="visible"/>
                                      </p:to>
                                    </p:set>
                                    <p:animEffect filter="fade" transition="in">
                                      <p:cBhvr additive="repl">
                                        <p:cTn id="7" dur="700"/>
                                        <p:tgtEl>
                                          <p:spTgt spid="1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90" name="Rectangle 8"/>
          <p:cNvSpPr/>
          <p:nvPr/>
        </p:nvSpPr>
        <p:spPr>
          <a:xfrm>
            <a:off x="0" y="0"/>
            <a:ext cx="1218852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191" name="Picture 4" descr="Sphere of mesh and nodes"/>
          <p:cNvPicPr/>
          <p:nvPr/>
        </p:nvPicPr>
        <p:blipFill>
          <a:blip r:embed="rId1"/>
          <a:srcRect l="39428" t="0" r="9707" b="5"/>
          <a:stretch/>
        </p:blipFill>
        <p:spPr>
          <a:xfrm>
            <a:off x="0" y="0"/>
            <a:ext cx="4650840" cy="6857640"/>
          </a:xfrm>
          <a:prstGeom prst="rect">
            <a:avLst/>
          </a:prstGeom>
          <a:ln w="0">
            <a:noFill/>
          </a:ln>
        </p:spPr>
      </p:pic>
      <p:sp>
        <p:nvSpPr>
          <p:cNvPr id="192" name="Rectangle 10"/>
          <p:cNvSpPr/>
          <p:nvPr/>
        </p:nvSpPr>
        <p:spPr>
          <a:xfrm>
            <a:off x="0" y="565200"/>
            <a:ext cx="1133640" cy="6292440"/>
          </a:xfrm>
          <a:prstGeom prst="rect">
            <a:avLst/>
          </a:prstGeom>
          <a:gradFill rotWithShape="0">
            <a:gsLst>
              <a:gs pos="0">
                <a:srgbClr val="be4449">
                  <a:alpha val="50196"/>
                </a:srgbClr>
              </a:gs>
              <a:gs pos="100000">
                <a:srgbClr val="0ba5e8">
                  <a:alpha val="50196"/>
                </a:srgbClr>
              </a:gs>
            </a:gsLst>
            <a:lin ang="13500000"/>
          </a:gradFill>
          <a:ln>
            <a:noFill/>
          </a:ln>
        </p:spPr>
        <p:style>
          <a:lnRef idx="2">
            <a:schemeClr val="accent1">
              <a:shade val="50000"/>
            </a:schemeClr>
          </a:lnRef>
          <a:fillRef idx="1">
            <a:schemeClr val="accent1"/>
          </a:fillRef>
          <a:effectRef idx="0">
            <a:schemeClr val="accent1"/>
          </a:effectRef>
          <a:fontRef idx="minor"/>
        </p:style>
      </p:sp>
      <p:sp>
        <p:nvSpPr>
          <p:cNvPr id="193" name="Rectangle 12"/>
          <p:cNvSpPr/>
          <p:nvPr/>
        </p:nvSpPr>
        <p:spPr>
          <a:xfrm>
            <a:off x="0" y="0"/>
            <a:ext cx="564840" cy="6857640"/>
          </a:xfrm>
          <a:prstGeom prst="rect">
            <a:avLst/>
          </a:prstGeom>
          <a:gradFill rotWithShape="0">
            <a:gsLst>
              <a:gs pos="0">
                <a:srgbClr val="be4449">
                  <a:alpha val="50196"/>
                </a:srgbClr>
              </a:gs>
              <a:gs pos="100000">
                <a:srgbClr val="0ba5e8">
                  <a:alpha val="50196"/>
                </a:srgbClr>
              </a:gs>
            </a:gsLst>
            <a:lin ang="13500000"/>
          </a:gradFill>
          <a:ln>
            <a:noFill/>
          </a:ln>
        </p:spPr>
        <p:style>
          <a:lnRef idx="2">
            <a:schemeClr val="accent1">
              <a:shade val="50000"/>
            </a:schemeClr>
          </a:lnRef>
          <a:fillRef idx="1">
            <a:schemeClr val="accent1"/>
          </a:fillRef>
          <a:effectRef idx="0">
            <a:schemeClr val="accent1"/>
          </a:effectRef>
          <a:fontRef idx="minor"/>
        </p:style>
      </p:sp>
      <p:sp>
        <p:nvSpPr>
          <p:cNvPr id="194" name="Title 1"/>
          <p:cNvSpPr txBox="1"/>
          <p:nvPr/>
        </p:nvSpPr>
        <p:spPr>
          <a:xfrm>
            <a:off x="5127480" y="455400"/>
            <a:ext cx="6881400" cy="1550160"/>
          </a:xfrm>
          <a:prstGeom prst="rect">
            <a:avLst/>
          </a:prstGeom>
          <a:noFill/>
          <a:ln w="0">
            <a:noFill/>
          </a:ln>
        </p:spPr>
        <p:txBody>
          <a:bodyPr>
            <a:normAutofit fontScale="88000"/>
          </a:bodyPr>
          <a:p>
            <a:pPr>
              <a:lnSpc>
                <a:spcPct val="100000"/>
              </a:lnSpc>
            </a:pPr>
            <a:r>
              <a:rPr b="1" lang="en-US" sz="4400" spc="-1" strike="noStrike">
                <a:solidFill>
                  <a:srgbClr val="ffffff"/>
                </a:solidFill>
                <a:latin typeface="Neue Haas Grotesk Text Pro"/>
              </a:rPr>
              <a:t>Platform and Technologies used</a:t>
            </a:r>
            <a:endParaRPr b="0" lang="en-US" sz="4400" spc="-1" strike="noStrike">
              <a:solidFill>
                <a:srgbClr val="ffffff"/>
              </a:solidFill>
              <a:latin typeface="Neue Haas Grotesk Text Pro"/>
            </a:endParaRPr>
          </a:p>
        </p:txBody>
      </p:sp>
      <p:sp>
        <p:nvSpPr>
          <p:cNvPr id="195" name="Content Placeholder 2"/>
          <p:cNvSpPr txBox="1"/>
          <p:nvPr/>
        </p:nvSpPr>
        <p:spPr>
          <a:xfrm>
            <a:off x="5127480" y="2160000"/>
            <a:ext cx="6881400" cy="3925800"/>
          </a:xfrm>
          <a:prstGeom prst="rect">
            <a:avLst/>
          </a:prstGeom>
          <a:noFill/>
          <a:ln w="0">
            <a:noFill/>
          </a:ln>
        </p:spPr>
        <p:txBody>
          <a:bodyPr>
            <a:normAutofit/>
          </a:bodyPr>
          <a:p>
            <a:pPr marL="228600" indent="-228240">
              <a:lnSpc>
                <a:spcPct val="110000"/>
              </a:lnSpc>
              <a:spcBef>
                <a:spcPts val="1199"/>
              </a:spcBef>
              <a:buClr>
                <a:srgbClr val="0ba5e8"/>
              </a:buClr>
              <a:buFont typeface="Arial"/>
              <a:buChar char="•"/>
            </a:pPr>
            <a:r>
              <a:rPr b="0" lang="en-US" sz="2200" spc="-1" strike="noStrike">
                <a:solidFill>
                  <a:srgbClr val="ffffff"/>
                </a:solidFill>
                <a:latin typeface="Neue Haas Grotesk Text Pro"/>
              </a:rPr>
              <a:t>Platform – Intelli J , MySQL  Workbench.</a:t>
            </a:r>
            <a:endParaRPr b="0" lang="en-US" sz="2200" spc="-1" strike="noStrike">
              <a:solidFill>
                <a:srgbClr val="ffffff"/>
              </a:solidFill>
              <a:latin typeface="Neue Haas Grotesk Text Pro"/>
            </a:endParaRPr>
          </a:p>
          <a:p>
            <a:pPr marL="228600" indent="-228240">
              <a:lnSpc>
                <a:spcPct val="110000"/>
              </a:lnSpc>
              <a:spcBef>
                <a:spcPts val="1199"/>
              </a:spcBef>
              <a:buClr>
                <a:srgbClr val="0ba5e8"/>
              </a:buClr>
              <a:buFont typeface="Arial"/>
              <a:buChar char="•"/>
            </a:pPr>
            <a:r>
              <a:rPr b="0" lang="en-US" sz="2200" spc="-1" strike="noStrike">
                <a:solidFill>
                  <a:srgbClr val="ffffff"/>
                </a:solidFill>
                <a:latin typeface="Neue Haas Grotesk Text Pro"/>
              </a:rPr>
              <a:t>Frontend – HTML , CSS, JavaScript.</a:t>
            </a:r>
            <a:endParaRPr b="0" lang="en-US" sz="2200" spc="-1" strike="noStrike">
              <a:solidFill>
                <a:srgbClr val="ffffff"/>
              </a:solidFill>
              <a:latin typeface="Neue Haas Grotesk Text Pro"/>
            </a:endParaRPr>
          </a:p>
          <a:p>
            <a:pPr marL="228600" indent="-228240">
              <a:lnSpc>
                <a:spcPct val="110000"/>
              </a:lnSpc>
              <a:spcBef>
                <a:spcPts val="1199"/>
              </a:spcBef>
              <a:buClr>
                <a:srgbClr val="0ba5e8"/>
              </a:buClr>
              <a:buFont typeface="Arial"/>
              <a:buChar char="•"/>
            </a:pPr>
            <a:r>
              <a:rPr b="0" lang="en-US" sz="2200" spc="-1" strike="noStrike">
                <a:solidFill>
                  <a:srgbClr val="ffffff"/>
                </a:solidFill>
                <a:latin typeface="Neue Haas Grotesk Text Pro"/>
              </a:rPr>
              <a:t>Backend -  Java , SQL.</a:t>
            </a:r>
            <a:endParaRPr b="0" lang="en-US" sz="2200" spc="-1" strike="noStrike">
              <a:solidFill>
                <a:srgbClr val="ffffff"/>
              </a:solidFill>
              <a:latin typeface="Neue Haas Grotesk Text Pro"/>
            </a:endParaRPr>
          </a:p>
          <a:p>
            <a:pPr>
              <a:lnSpc>
                <a:spcPct val="110000"/>
              </a:lnSpc>
              <a:spcBef>
                <a:spcPts val="1199"/>
              </a:spcBef>
              <a:tabLst>
                <a:tab algn="l" pos="0"/>
              </a:tabLst>
            </a:pPr>
            <a:r>
              <a:rPr b="0" lang="en-US" sz="2200" spc="-1" strike="noStrike">
                <a:solidFill>
                  <a:srgbClr val="ffffff"/>
                </a:solidFill>
                <a:latin typeface="Neue Haas Grotesk Text Pro"/>
              </a:rPr>
              <a:t>    </a:t>
            </a:r>
            <a:endParaRPr b="0" lang="en-US" sz="2200" spc="-1" strike="noStrike">
              <a:solidFill>
                <a:srgbClr val="ffffff"/>
              </a:solidFill>
              <a:latin typeface="Neue Haas Grotesk Text Pro"/>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96" name="Rectangle 26"/>
          <p:cNvSpPr/>
          <p:nvPr/>
        </p:nvSpPr>
        <p:spPr>
          <a:xfrm>
            <a:off x="0" y="0"/>
            <a:ext cx="1218852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7" name="Picture 4"/>
          <p:cNvSpPr/>
          <p:nvPr/>
        </p:nvSpPr>
        <p:spPr>
          <a:xfrm>
            <a:off x="0" y="0"/>
            <a:ext cx="7444080" cy="6857640"/>
          </a:xfrm>
          <a:custGeom>
            <a:avLst/>
            <a:gdLst/>
            <a:ahLst/>
            <a:rect l="l" t="t" r="r" b="b"/>
            <a:pathLst>
              <a:path w="7444328" h="6858000">
                <a:moveTo>
                  <a:pt x="0" y="0"/>
                </a:moveTo>
                <a:lnTo>
                  <a:pt x="6874601" y="0"/>
                </a:lnTo>
                <a:lnTo>
                  <a:pt x="6874601" y="565149"/>
                </a:lnTo>
                <a:lnTo>
                  <a:pt x="7444328" y="565149"/>
                </a:lnTo>
                <a:lnTo>
                  <a:pt x="7444328" y="6858000"/>
                </a:lnTo>
                <a:lnTo>
                  <a:pt x="0" y="6858000"/>
                </a:lnTo>
                <a:close/>
              </a:path>
            </a:pathLst>
          </a:custGeom>
          <a:blipFill rotWithShape="0">
            <a:blip r:embed="rId1"/>
            <a:srcRect/>
            <a:stretch/>
          </a:blipFill>
          <a:ln w="0">
            <a:noFill/>
          </a:ln>
        </p:spPr>
        <p:style>
          <a:lnRef idx="0"/>
          <a:fillRef idx="0"/>
          <a:effectRef idx="0"/>
          <a:fontRef idx="minor"/>
        </p:style>
      </p:sp>
      <p:sp>
        <p:nvSpPr>
          <p:cNvPr id="198" name="Rectangle 28"/>
          <p:cNvSpPr/>
          <p:nvPr/>
        </p:nvSpPr>
        <p:spPr>
          <a:xfrm>
            <a:off x="6310440" y="565200"/>
            <a:ext cx="1133640" cy="6292440"/>
          </a:xfrm>
          <a:prstGeom prst="rect">
            <a:avLst/>
          </a:prstGeom>
          <a:gradFill rotWithShape="0">
            <a:gsLst>
              <a:gs pos="0">
                <a:srgbClr val="be4449">
                  <a:alpha val="50196"/>
                </a:srgbClr>
              </a:gs>
              <a:gs pos="100000">
                <a:srgbClr val="0ba5e8">
                  <a:alpha val="50196"/>
                </a:srgbClr>
              </a:gs>
            </a:gsLst>
            <a:lin ang="13500000"/>
          </a:gradFill>
          <a:ln>
            <a:noFill/>
          </a:ln>
        </p:spPr>
        <p:style>
          <a:lnRef idx="2">
            <a:schemeClr val="accent1">
              <a:shade val="50000"/>
            </a:schemeClr>
          </a:lnRef>
          <a:fillRef idx="1">
            <a:schemeClr val="accent1"/>
          </a:fillRef>
          <a:effectRef idx="0">
            <a:schemeClr val="accent1"/>
          </a:effectRef>
          <a:fontRef idx="minor"/>
        </p:style>
      </p:sp>
      <p:sp>
        <p:nvSpPr>
          <p:cNvPr id="199" name="Rectangle 30"/>
          <p:cNvSpPr/>
          <p:nvPr/>
        </p:nvSpPr>
        <p:spPr>
          <a:xfrm>
            <a:off x="6310440" y="0"/>
            <a:ext cx="564840" cy="6857640"/>
          </a:xfrm>
          <a:prstGeom prst="rect">
            <a:avLst/>
          </a:prstGeom>
          <a:gradFill rotWithShape="0">
            <a:gsLst>
              <a:gs pos="0">
                <a:srgbClr val="be4449">
                  <a:alpha val="50196"/>
                </a:srgbClr>
              </a:gs>
              <a:gs pos="100000">
                <a:srgbClr val="0ba5e8">
                  <a:alpha val="50196"/>
                </a:srgbClr>
              </a:gs>
            </a:gsLst>
            <a:lin ang="13500000"/>
          </a:gradFill>
          <a:ln>
            <a:noFill/>
          </a:ln>
        </p:spPr>
        <p:style>
          <a:lnRef idx="2">
            <a:schemeClr val="accent1">
              <a:shade val="50000"/>
            </a:schemeClr>
          </a:lnRef>
          <a:fillRef idx="1">
            <a:schemeClr val="accent1"/>
          </a:fillRef>
          <a:effectRef idx="0">
            <a:schemeClr val="accent1"/>
          </a:effectRef>
          <a:fontRef idx="minor"/>
        </p:style>
      </p:sp>
      <p:sp>
        <p:nvSpPr>
          <p:cNvPr id="200" name="Title 1"/>
          <p:cNvSpPr txBox="1"/>
          <p:nvPr/>
        </p:nvSpPr>
        <p:spPr>
          <a:xfrm>
            <a:off x="8018640" y="455400"/>
            <a:ext cx="3677040" cy="1550160"/>
          </a:xfrm>
          <a:prstGeom prst="rect">
            <a:avLst/>
          </a:prstGeom>
          <a:noFill/>
          <a:ln w="0">
            <a:noFill/>
          </a:ln>
        </p:spPr>
        <p:txBody>
          <a:bodyPr>
            <a:normAutofit/>
          </a:bodyPr>
          <a:p>
            <a:pPr>
              <a:lnSpc>
                <a:spcPct val="100000"/>
              </a:lnSpc>
            </a:pPr>
            <a:r>
              <a:rPr b="1" lang="en-US" sz="3700" spc="-1" strike="noStrike">
                <a:solidFill>
                  <a:srgbClr val="ffffff"/>
                </a:solidFill>
                <a:latin typeface="Neue Haas Grotesk Text Pro"/>
              </a:rPr>
              <a:t>Dependencies Used</a:t>
            </a:r>
            <a:endParaRPr b="0" lang="en-US" sz="3700" spc="-1" strike="noStrike">
              <a:solidFill>
                <a:srgbClr val="ffffff"/>
              </a:solidFill>
              <a:latin typeface="Neue Haas Grotesk Text Pro"/>
            </a:endParaRPr>
          </a:p>
        </p:txBody>
      </p:sp>
      <p:sp>
        <p:nvSpPr>
          <p:cNvPr id="201" name="Content Placeholder 2"/>
          <p:cNvSpPr txBox="1"/>
          <p:nvPr/>
        </p:nvSpPr>
        <p:spPr>
          <a:xfrm>
            <a:off x="8018640" y="2160000"/>
            <a:ext cx="3677040" cy="3925800"/>
          </a:xfrm>
          <a:prstGeom prst="rect">
            <a:avLst/>
          </a:prstGeom>
          <a:noFill/>
          <a:ln w="0">
            <a:noFill/>
          </a:ln>
        </p:spPr>
        <p:txBody>
          <a:bodyPr>
            <a:normAutofit/>
          </a:bodyPr>
          <a:p>
            <a:pPr marL="228600" indent="-228240">
              <a:lnSpc>
                <a:spcPct val="110000"/>
              </a:lnSpc>
              <a:spcBef>
                <a:spcPts val="1199"/>
              </a:spcBef>
              <a:buClr>
                <a:srgbClr val="0ba5e8"/>
              </a:buClr>
              <a:buFont typeface="Arial"/>
              <a:buChar char="•"/>
            </a:pPr>
            <a:r>
              <a:rPr b="0" lang="en-US" sz="2200" spc="-1" strike="noStrike">
                <a:solidFill>
                  <a:srgbClr val="ffffff"/>
                </a:solidFill>
                <a:latin typeface="Neue Haas Grotesk Text Pro"/>
              </a:rPr>
              <a:t>Spring Boot Starter Web.</a:t>
            </a:r>
            <a:endParaRPr b="0" lang="en-US" sz="2200" spc="-1" strike="noStrike">
              <a:solidFill>
                <a:srgbClr val="ffffff"/>
              </a:solidFill>
              <a:latin typeface="Neue Haas Grotesk Text Pro"/>
            </a:endParaRPr>
          </a:p>
          <a:p>
            <a:pPr marL="228600" indent="-228240">
              <a:lnSpc>
                <a:spcPct val="110000"/>
              </a:lnSpc>
              <a:spcBef>
                <a:spcPts val="1199"/>
              </a:spcBef>
              <a:buClr>
                <a:srgbClr val="0ba5e8"/>
              </a:buClr>
              <a:buFont typeface="Arial"/>
              <a:buChar char="•"/>
            </a:pPr>
            <a:r>
              <a:rPr b="0" lang="en-US" sz="2200" spc="-1" strike="noStrike">
                <a:solidFill>
                  <a:srgbClr val="ffffff"/>
                </a:solidFill>
                <a:latin typeface="Neue Haas Grotesk Text Pro"/>
              </a:rPr>
              <a:t>Spring Boot Devtools.</a:t>
            </a:r>
            <a:endParaRPr b="0" lang="en-US" sz="2200" spc="-1" strike="noStrike">
              <a:solidFill>
                <a:srgbClr val="ffffff"/>
              </a:solidFill>
              <a:latin typeface="Neue Haas Grotesk Text Pro"/>
            </a:endParaRPr>
          </a:p>
          <a:p>
            <a:pPr marL="228600" indent="-228240">
              <a:lnSpc>
                <a:spcPct val="110000"/>
              </a:lnSpc>
              <a:spcBef>
                <a:spcPts val="1199"/>
              </a:spcBef>
              <a:buClr>
                <a:srgbClr val="0ba5e8"/>
              </a:buClr>
              <a:buFont typeface="Arial"/>
              <a:buChar char="•"/>
            </a:pPr>
            <a:r>
              <a:rPr b="0" lang="en-US" sz="2200" spc="-1" strike="noStrike">
                <a:solidFill>
                  <a:srgbClr val="ffffff"/>
                </a:solidFill>
                <a:latin typeface="Neue Haas Grotesk Text Pro"/>
              </a:rPr>
              <a:t>Spring Boot Starter Tomcat.</a:t>
            </a:r>
            <a:endParaRPr b="0" lang="en-US" sz="2200" spc="-1" strike="noStrike">
              <a:solidFill>
                <a:srgbClr val="ffffff"/>
              </a:solidFill>
              <a:latin typeface="Neue Haas Grotesk Text Pro"/>
            </a:endParaRPr>
          </a:p>
          <a:p>
            <a:pPr marL="228600" indent="-228240">
              <a:lnSpc>
                <a:spcPct val="110000"/>
              </a:lnSpc>
              <a:spcBef>
                <a:spcPts val="1199"/>
              </a:spcBef>
              <a:buClr>
                <a:srgbClr val="0ba5e8"/>
              </a:buClr>
              <a:buFont typeface="Arial"/>
              <a:buChar char="•"/>
            </a:pPr>
            <a:r>
              <a:rPr b="0" lang="en-US" sz="2200" spc="-1" strike="noStrike">
                <a:solidFill>
                  <a:srgbClr val="ffffff"/>
                </a:solidFill>
                <a:latin typeface="Neue Haas Grotesk Text Pro"/>
              </a:rPr>
              <a:t>JDBC</a:t>
            </a:r>
            <a:endParaRPr b="0" lang="en-US" sz="2200" spc="-1" strike="noStrike">
              <a:solidFill>
                <a:srgbClr val="ffffff"/>
              </a:solidFill>
              <a:latin typeface="Neue Haas Grotesk Text Pro"/>
            </a:endParaRPr>
          </a:p>
          <a:p>
            <a:pPr marL="228600" indent="-228240">
              <a:lnSpc>
                <a:spcPct val="110000"/>
              </a:lnSpc>
              <a:spcBef>
                <a:spcPts val="1199"/>
              </a:spcBef>
              <a:buClr>
                <a:srgbClr val="0ba5e8"/>
              </a:buClr>
              <a:buFont typeface="Arial"/>
              <a:buChar char="•"/>
            </a:pPr>
            <a:r>
              <a:rPr b="0" lang="en-US" sz="2200" spc="-1" strike="noStrike">
                <a:solidFill>
                  <a:srgbClr val="ffffff"/>
                </a:solidFill>
                <a:latin typeface="Neue Haas Grotesk Text Pro"/>
              </a:rPr>
              <a:t>Spring Boot Web Services.</a:t>
            </a:r>
            <a:endParaRPr b="0" lang="en-US" sz="2200" spc="-1" strike="noStrike">
              <a:solidFill>
                <a:srgbClr val="ffffff"/>
              </a:solidFill>
              <a:latin typeface="Neue Haas Grotesk Text Pro"/>
            </a:endParaRPr>
          </a:p>
          <a:p>
            <a:pPr>
              <a:lnSpc>
                <a:spcPct val="110000"/>
              </a:lnSpc>
              <a:spcBef>
                <a:spcPts val="1199"/>
              </a:spcBef>
            </a:pPr>
            <a:endParaRPr b="0" lang="en-US" sz="2200" spc="-1" strike="noStrike">
              <a:solidFill>
                <a:srgbClr val="ffffff"/>
              </a:solidFill>
              <a:latin typeface="Neue Haas Grotesk Text Pro"/>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202" name="Rectangle 8"/>
          <p:cNvSpPr/>
          <p:nvPr/>
        </p:nvSpPr>
        <p:spPr>
          <a:xfrm>
            <a:off x="0" y="0"/>
            <a:ext cx="1218852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203" name="Picture 4" descr="Light bulb on yellow background with sketched light beams and cord"/>
          <p:cNvPicPr/>
          <p:nvPr/>
        </p:nvPicPr>
        <p:blipFill>
          <a:blip r:embed="rId1"/>
          <a:srcRect l="50300" t="0" r="7974" b="3"/>
          <a:stretch/>
        </p:blipFill>
        <p:spPr>
          <a:xfrm>
            <a:off x="0" y="0"/>
            <a:ext cx="4650840" cy="6857640"/>
          </a:xfrm>
          <a:prstGeom prst="rect">
            <a:avLst/>
          </a:prstGeom>
          <a:ln w="0">
            <a:noFill/>
          </a:ln>
        </p:spPr>
      </p:pic>
      <p:sp>
        <p:nvSpPr>
          <p:cNvPr id="204" name="Rectangle 10"/>
          <p:cNvSpPr/>
          <p:nvPr/>
        </p:nvSpPr>
        <p:spPr>
          <a:xfrm>
            <a:off x="0" y="565200"/>
            <a:ext cx="1133640" cy="6292440"/>
          </a:xfrm>
          <a:prstGeom prst="rect">
            <a:avLst/>
          </a:prstGeom>
          <a:gradFill rotWithShape="0">
            <a:gsLst>
              <a:gs pos="0">
                <a:srgbClr val="be4449">
                  <a:alpha val="50196"/>
                </a:srgbClr>
              </a:gs>
              <a:gs pos="100000">
                <a:srgbClr val="0ba5e8">
                  <a:alpha val="50196"/>
                </a:srgbClr>
              </a:gs>
            </a:gsLst>
            <a:lin ang="13500000"/>
          </a:gradFill>
          <a:ln>
            <a:noFill/>
          </a:ln>
        </p:spPr>
        <p:style>
          <a:lnRef idx="2">
            <a:schemeClr val="accent1">
              <a:shade val="50000"/>
            </a:schemeClr>
          </a:lnRef>
          <a:fillRef idx="1">
            <a:schemeClr val="accent1"/>
          </a:fillRef>
          <a:effectRef idx="0">
            <a:schemeClr val="accent1"/>
          </a:effectRef>
          <a:fontRef idx="minor"/>
        </p:style>
      </p:sp>
      <p:sp>
        <p:nvSpPr>
          <p:cNvPr id="205" name="Rectangle 12"/>
          <p:cNvSpPr/>
          <p:nvPr/>
        </p:nvSpPr>
        <p:spPr>
          <a:xfrm>
            <a:off x="0" y="0"/>
            <a:ext cx="564840" cy="6857640"/>
          </a:xfrm>
          <a:prstGeom prst="rect">
            <a:avLst/>
          </a:prstGeom>
          <a:gradFill rotWithShape="0">
            <a:gsLst>
              <a:gs pos="0">
                <a:srgbClr val="be4449">
                  <a:alpha val="50196"/>
                </a:srgbClr>
              </a:gs>
              <a:gs pos="100000">
                <a:srgbClr val="0ba5e8">
                  <a:alpha val="50196"/>
                </a:srgbClr>
              </a:gs>
            </a:gsLst>
            <a:lin ang="13500000"/>
          </a:gradFill>
          <a:ln>
            <a:noFill/>
          </a:ln>
        </p:spPr>
        <p:style>
          <a:lnRef idx="2">
            <a:schemeClr val="accent1">
              <a:shade val="50000"/>
            </a:schemeClr>
          </a:lnRef>
          <a:fillRef idx="1">
            <a:schemeClr val="accent1"/>
          </a:fillRef>
          <a:effectRef idx="0">
            <a:schemeClr val="accent1"/>
          </a:effectRef>
          <a:fontRef idx="minor"/>
        </p:style>
      </p:sp>
      <p:sp>
        <p:nvSpPr>
          <p:cNvPr id="206" name="Title 1"/>
          <p:cNvSpPr txBox="1"/>
          <p:nvPr/>
        </p:nvSpPr>
        <p:spPr>
          <a:xfrm>
            <a:off x="5127480" y="455400"/>
            <a:ext cx="6881400" cy="1550160"/>
          </a:xfrm>
          <a:prstGeom prst="rect">
            <a:avLst/>
          </a:prstGeom>
          <a:noFill/>
          <a:ln w="0">
            <a:noFill/>
          </a:ln>
        </p:spPr>
        <p:txBody>
          <a:bodyPr>
            <a:normAutofit fontScale="88000"/>
          </a:bodyPr>
          <a:p>
            <a:pPr>
              <a:lnSpc>
                <a:spcPct val="100000"/>
              </a:lnSpc>
            </a:pPr>
            <a:r>
              <a:rPr b="1" lang="en-US" sz="4400" spc="-1" strike="noStrike">
                <a:solidFill>
                  <a:srgbClr val="ffffff"/>
                </a:solidFill>
                <a:latin typeface="Neue Haas Grotesk Text Pro"/>
              </a:rPr>
              <a:t>Business Requirement</a:t>
            </a:r>
            <a:endParaRPr b="0" lang="en-US" sz="4400" spc="-1" strike="noStrike">
              <a:solidFill>
                <a:srgbClr val="ffffff"/>
              </a:solidFill>
              <a:latin typeface="Neue Haas Grotesk Text Pro"/>
            </a:endParaRPr>
          </a:p>
        </p:txBody>
      </p:sp>
      <p:sp>
        <p:nvSpPr>
          <p:cNvPr id="207" name="Content Placeholder 2"/>
          <p:cNvSpPr txBox="1"/>
          <p:nvPr/>
        </p:nvSpPr>
        <p:spPr>
          <a:xfrm>
            <a:off x="5127480" y="2160000"/>
            <a:ext cx="6881400" cy="3925800"/>
          </a:xfrm>
          <a:prstGeom prst="rect">
            <a:avLst/>
          </a:prstGeom>
          <a:noFill/>
          <a:ln w="0">
            <a:noFill/>
          </a:ln>
        </p:spPr>
        <p:txBody>
          <a:bodyPr>
            <a:normAutofit fontScale="45000"/>
          </a:bodyPr>
          <a:p>
            <a:pPr marL="228600" indent="-228240">
              <a:lnSpc>
                <a:spcPct val="110000"/>
              </a:lnSpc>
              <a:spcBef>
                <a:spcPts val="1199"/>
              </a:spcBef>
              <a:buClr>
                <a:srgbClr val="0ba5e8"/>
              </a:buClr>
              <a:buFont typeface="Arial"/>
              <a:buChar char="•"/>
            </a:pPr>
            <a:r>
              <a:rPr b="0" lang="en-US" sz="2200" spc="-1" strike="noStrike">
                <a:solidFill>
                  <a:srgbClr val="ffffff"/>
                </a:solidFill>
                <a:latin typeface="Neue Haas Grotesk Text Pro"/>
                <a:ea typeface="Neue Haas Grotesk Text Pro"/>
              </a:rPr>
              <a:t>The online grocer should be able to insert the items one by one by along with their description and price.</a:t>
            </a:r>
            <a:br/>
            <a:r>
              <a:rPr b="0" lang="en-US" sz="2200" spc="-1" strike="noStrike">
                <a:solidFill>
                  <a:srgbClr val="ffffff"/>
                </a:solidFill>
                <a:latin typeface="Neue Haas Grotesk Text Pro"/>
                <a:ea typeface="Neue Haas Grotesk Text Pro"/>
              </a:rPr>
              <a:t>The online grocer should be able to control the users and orders and check status and update the status of the orders and</a:t>
            </a:r>
            <a:br/>
            <a:r>
              <a:rPr b="0" lang="en-US" sz="2200" spc="-1" strike="noStrike">
                <a:solidFill>
                  <a:srgbClr val="ffffff"/>
                </a:solidFill>
                <a:latin typeface="Neue Haas Grotesk Text Pro"/>
                <a:ea typeface="Neue Haas Grotesk Text Pro"/>
              </a:rPr>
              <a:t>also remove the customers along with that should be able to view the contacts.</a:t>
            </a:r>
            <a:endParaRPr b="0" lang="en-US" sz="2200" spc="-1" strike="noStrike">
              <a:solidFill>
                <a:srgbClr val="ffffff"/>
              </a:solidFill>
              <a:latin typeface="Neue Haas Grotesk Text Pro"/>
            </a:endParaRPr>
          </a:p>
          <a:p>
            <a:pPr marL="228600" indent="-228240">
              <a:lnSpc>
                <a:spcPct val="110000"/>
              </a:lnSpc>
              <a:spcBef>
                <a:spcPts val="1199"/>
              </a:spcBef>
              <a:buClr>
                <a:srgbClr val="0ba5e8"/>
              </a:buClr>
              <a:buFont typeface="Arial"/>
              <a:buChar char="•"/>
            </a:pPr>
            <a:r>
              <a:rPr b="0" lang="en-US" sz="2200" spc="-1" strike="noStrike">
                <a:solidFill>
                  <a:srgbClr val="ffffff"/>
                </a:solidFill>
                <a:latin typeface="Neue Haas Grotesk Text Pro"/>
                <a:ea typeface="Neue Haas Grotesk Text Pro"/>
              </a:rPr>
              <a:t>The user can create an account view the items available in that grocery story and add them to cart.</a:t>
            </a:r>
            <a:br/>
            <a:r>
              <a:rPr b="0" lang="en-US" sz="2200" spc="-1" strike="noStrike">
                <a:solidFill>
                  <a:srgbClr val="ffffff"/>
                </a:solidFill>
                <a:latin typeface="Neue Haas Grotesk Text Pro"/>
                <a:ea typeface="Neue Haas Grotesk Text Pro"/>
              </a:rPr>
              <a:t>The total amount of all the items should be calculated and must be shown to the user the all the items along with their delivery status.</a:t>
            </a:r>
            <a:endParaRPr b="0" lang="en-US" sz="2200" spc="-1" strike="noStrike">
              <a:solidFill>
                <a:srgbClr val="ffffff"/>
              </a:solidFill>
              <a:latin typeface="Neue Haas Grotesk Text Pro"/>
            </a:endParaRPr>
          </a:p>
          <a:p>
            <a:pPr marL="228600" indent="-228240">
              <a:lnSpc>
                <a:spcPct val="110000"/>
              </a:lnSpc>
              <a:spcBef>
                <a:spcPts val="1199"/>
              </a:spcBef>
              <a:buClr>
                <a:srgbClr val="0ba5e8"/>
              </a:buClr>
              <a:buFont typeface="Arial"/>
              <a:buChar char="•"/>
            </a:pPr>
            <a:r>
              <a:rPr b="0" lang="en-US" sz="2200" spc="-1" strike="noStrike">
                <a:solidFill>
                  <a:srgbClr val="ffffff"/>
                </a:solidFill>
                <a:latin typeface="Neue Haas Grotesk Text Pro"/>
                <a:ea typeface="Neue Haas Grotesk Text Pro"/>
              </a:rPr>
              <a:t>Once the delivery is done online grocer/admin should be able to change the delivery status to delivered.</a:t>
            </a:r>
            <a:endParaRPr b="0" lang="en-US" sz="2200" spc="-1" strike="noStrike">
              <a:solidFill>
                <a:srgbClr val="ffffff"/>
              </a:solidFill>
              <a:latin typeface="Neue Haas Grotesk Text Pro"/>
            </a:endParaRPr>
          </a:p>
          <a:p>
            <a:pPr>
              <a:lnSpc>
                <a:spcPct val="110000"/>
              </a:lnSpc>
              <a:spcBef>
                <a:spcPts val="1199"/>
              </a:spcBef>
            </a:pPr>
            <a:endParaRPr b="0" lang="en-US" sz="2200" spc="-1" strike="noStrike">
              <a:solidFill>
                <a:srgbClr val="ffffff"/>
              </a:solidFill>
              <a:latin typeface="Neue Haas Grotesk Text Pro"/>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Title 1"/>
          <p:cNvSpPr txBox="1"/>
          <p:nvPr/>
        </p:nvSpPr>
        <p:spPr>
          <a:xfrm>
            <a:off x="1587600" y="455400"/>
            <a:ext cx="9486360" cy="1550160"/>
          </a:xfrm>
          <a:prstGeom prst="rect">
            <a:avLst/>
          </a:prstGeom>
          <a:noFill/>
          <a:ln w="0">
            <a:noFill/>
          </a:ln>
        </p:spPr>
        <p:txBody>
          <a:bodyPr>
            <a:noAutofit/>
          </a:bodyPr>
          <a:p>
            <a:pPr>
              <a:lnSpc>
                <a:spcPct val="100000"/>
              </a:lnSpc>
            </a:pPr>
            <a:r>
              <a:rPr b="1" lang="en-US" sz="4400" spc="-1" strike="noStrike">
                <a:solidFill>
                  <a:srgbClr val="ffffff"/>
                </a:solidFill>
                <a:latin typeface="Neue Haas Grotesk Text Pro"/>
              </a:rPr>
              <a:t>Proposed Solution</a:t>
            </a:r>
            <a:endParaRPr b="0" lang="en-US" sz="4400" spc="-1" strike="noStrike">
              <a:solidFill>
                <a:srgbClr val="ffffff"/>
              </a:solidFill>
              <a:latin typeface="Neue Haas Grotesk Text Pro"/>
            </a:endParaRPr>
          </a:p>
        </p:txBody>
      </p:sp>
      <p:sp>
        <p:nvSpPr>
          <p:cNvPr id="209" name="Content Placeholder 2"/>
          <p:cNvSpPr txBox="1"/>
          <p:nvPr/>
        </p:nvSpPr>
        <p:spPr>
          <a:xfrm>
            <a:off x="1242000" y="1433520"/>
            <a:ext cx="9486360" cy="3925800"/>
          </a:xfrm>
          <a:prstGeom prst="rect">
            <a:avLst/>
          </a:prstGeom>
          <a:noFill/>
          <a:ln w="0">
            <a:noFill/>
          </a:ln>
        </p:spPr>
        <p:txBody>
          <a:bodyPr>
            <a:normAutofit fontScale="42000"/>
          </a:bodyPr>
          <a:p>
            <a:pPr>
              <a:lnSpc>
                <a:spcPct val="110000"/>
              </a:lnSpc>
              <a:spcBef>
                <a:spcPts val="1199"/>
              </a:spcBef>
              <a:tabLst>
                <a:tab algn="l" pos="0"/>
              </a:tabLst>
            </a:pPr>
            <a:endParaRPr b="0" lang="en-US" sz="2200" spc="-1" strike="noStrike">
              <a:solidFill>
                <a:srgbClr val="ffffff"/>
              </a:solidFill>
              <a:latin typeface="Neue Haas Grotesk Text Pro"/>
            </a:endParaRPr>
          </a:p>
          <a:p>
            <a:pPr>
              <a:lnSpc>
                <a:spcPct val="110000"/>
              </a:lnSpc>
              <a:spcBef>
                <a:spcPts val="1199"/>
              </a:spcBef>
              <a:tabLst>
                <a:tab algn="l" pos="0"/>
              </a:tabLst>
            </a:pPr>
            <a:endParaRPr b="0" lang="en-US" sz="2200" spc="-1" strike="noStrike">
              <a:solidFill>
                <a:srgbClr val="ffffff"/>
              </a:solidFill>
              <a:latin typeface="Neue Haas Grotesk Text Pro"/>
            </a:endParaRPr>
          </a:p>
          <a:p>
            <a:pPr marL="228600" indent="-228240">
              <a:lnSpc>
                <a:spcPct val="110000"/>
              </a:lnSpc>
              <a:spcBef>
                <a:spcPts val="1199"/>
              </a:spcBef>
              <a:buClr>
                <a:srgbClr val="0ba5e8"/>
              </a:buClr>
              <a:buFont typeface="Arial"/>
              <a:buChar char="•"/>
              <a:tabLst>
                <a:tab algn="l" pos="0"/>
              </a:tabLst>
            </a:pPr>
            <a:r>
              <a:rPr b="0" lang="en-US" sz="2200" spc="-1" strike="noStrike">
                <a:solidFill>
                  <a:srgbClr val="ffffff"/>
                </a:solidFill>
                <a:latin typeface="Neue Haas Grotesk Text Pro"/>
                <a:ea typeface="Neue Haas Grotesk Text Pro"/>
              </a:rPr>
              <a:t>The customer and the admin are the two parties which are allowed to have access to the</a:t>
            </a:r>
            <a:br/>
            <a:r>
              <a:rPr b="0" lang="en-US" sz="2200" spc="-1" strike="noStrike">
                <a:solidFill>
                  <a:srgbClr val="ffffff"/>
                </a:solidFill>
                <a:latin typeface="Neue Haas Grotesk Text Pro"/>
                <a:ea typeface="Neue Haas Grotesk Text Pro"/>
              </a:rPr>
              <a:t> database of the system and have different view level schemas’ to the database information</a:t>
            </a:r>
            <a:br/>
            <a:r>
              <a:rPr b="0" lang="en-US" sz="2200" spc="-1" strike="noStrike">
                <a:solidFill>
                  <a:srgbClr val="ffffff"/>
                </a:solidFill>
                <a:latin typeface="Neue Haas Grotesk Text Pro"/>
              </a:rPr>
              <a:t> </a:t>
            </a:r>
            <a:endParaRPr b="0" lang="en-US" sz="2200" spc="-1" strike="noStrike">
              <a:solidFill>
                <a:srgbClr val="ffffff"/>
              </a:solidFill>
              <a:latin typeface="Neue Haas Grotesk Text Pro"/>
            </a:endParaRPr>
          </a:p>
          <a:p>
            <a:pPr marL="228600" indent="-228240">
              <a:lnSpc>
                <a:spcPct val="110000"/>
              </a:lnSpc>
              <a:spcBef>
                <a:spcPts val="1199"/>
              </a:spcBef>
              <a:buClr>
                <a:srgbClr val="0ba5e8"/>
              </a:buClr>
              <a:buFont typeface="Arial"/>
              <a:buChar char="•"/>
              <a:tabLst>
                <a:tab algn="l" pos="0"/>
              </a:tabLst>
            </a:pPr>
            <a:r>
              <a:rPr b="0" lang="en-US" sz="2200" spc="-1" strike="noStrike">
                <a:solidFill>
                  <a:srgbClr val="ffffff"/>
                </a:solidFill>
                <a:latin typeface="Neue Haas Grotesk Text Pro"/>
                <a:ea typeface="Neue Haas Grotesk Text Pro"/>
              </a:rPr>
              <a:t>The customers are privileged with the following services:</a:t>
            </a:r>
            <a:br/>
            <a:r>
              <a:rPr b="0" lang="en-US" sz="2200" spc="-1" strike="noStrike">
                <a:solidFill>
                  <a:srgbClr val="ffffff"/>
                </a:solidFill>
                <a:latin typeface="Neue Haas Grotesk Text Pro"/>
                <a:ea typeface="Neue Haas Grotesk Text Pro"/>
              </a:rPr>
              <a:t> Register as a customer by providing certain personal details.</a:t>
            </a:r>
            <a:br/>
            <a:r>
              <a:rPr b="0" lang="en-US" sz="2200" spc="-1" strike="noStrike">
                <a:solidFill>
                  <a:srgbClr val="ffffff"/>
                </a:solidFill>
                <a:latin typeface="Neue Haas Grotesk Text Pro"/>
                <a:ea typeface="Neue Haas Grotesk Text Pro"/>
              </a:rPr>
              <a:t> View products and add them to the cart also remove and change items.</a:t>
            </a:r>
            <a:br/>
            <a:r>
              <a:rPr b="0" lang="en-US" sz="2200" spc="-1" strike="noStrike">
                <a:solidFill>
                  <a:srgbClr val="ffffff"/>
                </a:solidFill>
                <a:latin typeface="Neue Haas Grotesk Text Pro"/>
                <a:ea typeface="Neue Haas Grotesk Text Pro"/>
              </a:rPr>
              <a:t> View orders details.</a:t>
            </a:r>
            <a:br/>
            <a:r>
              <a:rPr b="0" lang="en-US" sz="2200" spc="-1" strike="noStrike">
                <a:solidFill>
                  <a:srgbClr val="ffffff"/>
                </a:solidFill>
                <a:latin typeface="Neue Haas Grotesk Text Pro"/>
              </a:rPr>
              <a:t> </a:t>
            </a:r>
            <a:endParaRPr b="0" lang="en-US" sz="2200" spc="-1" strike="noStrike">
              <a:solidFill>
                <a:srgbClr val="ffffff"/>
              </a:solidFill>
              <a:latin typeface="Neue Haas Grotesk Text Pro"/>
            </a:endParaRPr>
          </a:p>
          <a:p>
            <a:pPr marL="228600" indent="-228240">
              <a:lnSpc>
                <a:spcPct val="110000"/>
              </a:lnSpc>
              <a:spcBef>
                <a:spcPts val="1199"/>
              </a:spcBef>
              <a:buClr>
                <a:srgbClr val="0ba5e8"/>
              </a:buClr>
              <a:buFont typeface="Arial"/>
              <a:buChar char="•"/>
              <a:tabLst>
                <a:tab algn="l" pos="0"/>
              </a:tabLst>
            </a:pPr>
            <a:r>
              <a:rPr b="0" lang="en-US" sz="2200" spc="-1" strike="noStrike">
                <a:solidFill>
                  <a:srgbClr val="ffffff"/>
                </a:solidFill>
                <a:latin typeface="Neue Haas Grotesk Text Pro"/>
                <a:ea typeface="Neue Haas Grotesk Text Pro"/>
              </a:rPr>
              <a:t>Due to the pandemic the online retailing has increased this website could be a supportive platform for local grocery stores in order to stay in business.</a:t>
            </a:r>
            <a:br/>
            <a:r>
              <a:rPr b="0" lang="en-US" sz="2200" spc="-1" strike="noStrike">
                <a:solidFill>
                  <a:srgbClr val="ffffff"/>
                </a:solidFill>
                <a:latin typeface="Neue Haas Grotesk Text Pro"/>
              </a:rPr>
              <a:t> </a:t>
            </a:r>
            <a:endParaRPr b="0" lang="en-US" sz="2200" spc="-1" strike="noStrike">
              <a:solidFill>
                <a:srgbClr val="ffffff"/>
              </a:solidFill>
              <a:latin typeface="Neue Haas Grotesk Text Pro"/>
            </a:endParaRPr>
          </a:p>
          <a:p>
            <a:pPr>
              <a:lnSpc>
                <a:spcPct val="110000"/>
              </a:lnSpc>
              <a:spcBef>
                <a:spcPts val="1199"/>
              </a:spcBef>
              <a:tabLst>
                <a:tab algn="l" pos="0"/>
              </a:tabLst>
            </a:pPr>
            <a:endParaRPr b="0" lang="en-US" sz="2200" spc="-1" strike="noStrike">
              <a:solidFill>
                <a:srgbClr val="ffffff"/>
              </a:solidFill>
              <a:latin typeface="Neue Haas Grotesk Text Pro"/>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210" name="Rectangle 14"/>
          <p:cNvSpPr/>
          <p:nvPr/>
        </p:nvSpPr>
        <p:spPr>
          <a:xfrm>
            <a:off x="0" y="0"/>
            <a:ext cx="1218852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11" name="Rectangle 16"/>
          <p:cNvSpPr/>
          <p:nvPr/>
        </p:nvSpPr>
        <p:spPr>
          <a:xfrm>
            <a:off x="0" y="565200"/>
            <a:ext cx="1133640" cy="6292440"/>
          </a:xfrm>
          <a:prstGeom prst="rect">
            <a:avLst/>
          </a:prstGeom>
          <a:gradFill rotWithShape="0">
            <a:gsLst>
              <a:gs pos="0">
                <a:srgbClr val="be4449">
                  <a:alpha val="50196"/>
                </a:srgbClr>
              </a:gs>
              <a:gs pos="100000">
                <a:srgbClr val="0ba5e8">
                  <a:alpha val="50196"/>
                </a:srgbClr>
              </a:gs>
            </a:gsLst>
            <a:lin ang="13500000"/>
          </a:gradFill>
          <a:ln>
            <a:noFill/>
          </a:ln>
        </p:spPr>
        <p:style>
          <a:lnRef idx="2">
            <a:schemeClr val="accent1">
              <a:shade val="50000"/>
            </a:schemeClr>
          </a:lnRef>
          <a:fillRef idx="1">
            <a:schemeClr val="accent1"/>
          </a:fillRef>
          <a:effectRef idx="0">
            <a:schemeClr val="accent1"/>
          </a:effectRef>
          <a:fontRef idx="minor"/>
        </p:style>
      </p:sp>
      <p:sp>
        <p:nvSpPr>
          <p:cNvPr id="212" name="Rectangle 18"/>
          <p:cNvSpPr/>
          <p:nvPr/>
        </p:nvSpPr>
        <p:spPr>
          <a:xfrm>
            <a:off x="0" y="0"/>
            <a:ext cx="564840" cy="6857640"/>
          </a:xfrm>
          <a:prstGeom prst="rect">
            <a:avLst/>
          </a:prstGeom>
          <a:gradFill rotWithShape="0">
            <a:gsLst>
              <a:gs pos="0">
                <a:srgbClr val="be4449">
                  <a:alpha val="50196"/>
                </a:srgbClr>
              </a:gs>
              <a:gs pos="100000">
                <a:srgbClr val="0ba5e8">
                  <a:alpha val="50196"/>
                </a:srgbClr>
              </a:gs>
            </a:gsLst>
            <a:lin ang="13500000"/>
          </a:gradFill>
          <a:ln>
            <a:noFill/>
          </a:ln>
        </p:spPr>
        <p:style>
          <a:lnRef idx="2">
            <a:schemeClr val="accent1">
              <a:shade val="50000"/>
            </a:schemeClr>
          </a:lnRef>
          <a:fillRef idx="1">
            <a:schemeClr val="accent1"/>
          </a:fillRef>
          <a:effectRef idx="0">
            <a:schemeClr val="accent1"/>
          </a:effectRef>
          <a:fontRef idx="minor"/>
        </p:style>
      </p:sp>
      <p:sp>
        <p:nvSpPr>
          <p:cNvPr id="213" name="Title 1"/>
          <p:cNvSpPr txBox="1"/>
          <p:nvPr/>
        </p:nvSpPr>
        <p:spPr>
          <a:xfrm>
            <a:off x="1587600" y="455400"/>
            <a:ext cx="4067640" cy="1550160"/>
          </a:xfrm>
          <a:prstGeom prst="rect">
            <a:avLst/>
          </a:prstGeom>
          <a:noFill/>
          <a:ln w="0">
            <a:noFill/>
          </a:ln>
        </p:spPr>
        <p:txBody>
          <a:bodyPr>
            <a:normAutofit fontScale="88000"/>
          </a:bodyPr>
          <a:p>
            <a:pPr>
              <a:lnSpc>
                <a:spcPct val="100000"/>
              </a:lnSpc>
            </a:pPr>
            <a:r>
              <a:rPr b="1" lang="en-US" sz="4400" spc="-1" strike="noStrike">
                <a:solidFill>
                  <a:srgbClr val="ffffff"/>
                </a:solidFill>
                <a:latin typeface="Neue Haas Grotesk Text Pro"/>
              </a:rPr>
              <a:t>Screen Shots</a:t>
            </a:r>
            <a:endParaRPr b="0" lang="en-US" sz="4400" spc="-1" strike="noStrike">
              <a:solidFill>
                <a:srgbClr val="ffffff"/>
              </a:solidFill>
              <a:latin typeface="Neue Haas Grotesk Text Pro"/>
            </a:endParaRPr>
          </a:p>
        </p:txBody>
      </p:sp>
      <p:sp>
        <p:nvSpPr>
          <p:cNvPr id="214" name="Content Placeholder 7"/>
          <p:cNvSpPr txBox="1"/>
          <p:nvPr/>
        </p:nvSpPr>
        <p:spPr>
          <a:xfrm>
            <a:off x="1587600" y="2160000"/>
            <a:ext cx="4067640" cy="3925800"/>
          </a:xfrm>
          <a:prstGeom prst="rect">
            <a:avLst/>
          </a:prstGeom>
          <a:noFill/>
          <a:ln w="0">
            <a:noFill/>
          </a:ln>
        </p:spPr>
        <p:txBody>
          <a:bodyPr>
            <a:normAutofit/>
          </a:bodyPr>
          <a:p>
            <a:pPr marL="228600" indent="-228240">
              <a:lnSpc>
                <a:spcPct val="110000"/>
              </a:lnSpc>
              <a:spcBef>
                <a:spcPts val="1199"/>
              </a:spcBef>
              <a:buClr>
                <a:srgbClr val="0ba5e8"/>
              </a:buClr>
              <a:buFont typeface="Arial"/>
              <a:buChar char="•"/>
            </a:pPr>
            <a:r>
              <a:rPr b="0" lang="en-US" sz="2200" spc="-1" strike="noStrike">
                <a:solidFill>
                  <a:srgbClr val="ffffff"/>
                </a:solidFill>
                <a:latin typeface="Neue Haas Grotesk Text Pro"/>
              </a:rPr>
              <a:t>Home Page</a:t>
            </a:r>
            <a:endParaRPr b="0" lang="en-US" sz="2200" spc="-1" strike="noStrike">
              <a:solidFill>
                <a:srgbClr val="ffffff"/>
              </a:solidFill>
              <a:latin typeface="Neue Haas Grotesk Text Pro"/>
            </a:endParaRPr>
          </a:p>
        </p:txBody>
      </p:sp>
      <p:pic>
        <p:nvPicPr>
          <p:cNvPr id="215" name="Picture 4" descr=""/>
          <p:cNvPicPr/>
          <p:nvPr/>
        </p:nvPicPr>
        <p:blipFill>
          <a:blip r:embed="rId1"/>
          <a:stretch/>
        </p:blipFill>
        <p:spPr>
          <a:xfrm>
            <a:off x="7157520" y="454320"/>
            <a:ext cx="4217400" cy="635652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216" name="Rectangle 62"/>
          <p:cNvSpPr/>
          <p:nvPr/>
        </p:nvSpPr>
        <p:spPr>
          <a:xfrm>
            <a:off x="0" y="0"/>
            <a:ext cx="1218852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17" name="Rectangle 64"/>
          <p:cNvSpPr/>
          <p:nvPr/>
        </p:nvSpPr>
        <p:spPr>
          <a:xfrm>
            <a:off x="0" y="565200"/>
            <a:ext cx="1133640" cy="6292440"/>
          </a:xfrm>
          <a:prstGeom prst="rect">
            <a:avLst/>
          </a:prstGeom>
          <a:gradFill rotWithShape="0">
            <a:gsLst>
              <a:gs pos="0">
                <a:srgbClr val="be4449">
                  <a:alpha val="50196"/>
                </a:srgbClr>
              </a:gs>
              <a:gs pos="100000">
                <a:srgbClr val="0ba5e8">
                  <a:alpha val="50196"/>
                </a:srgbClr>
              </a:gs>
            </a:gsLst>
            <a:lin ang="13500000"/>
          </a:gradFill>
          <a:ln>
            <a:noFill/>
          </a:ln>
        </p:spPr>
        <p:style>
          <a:lnRef idx="2">
            <a:schemeClr val="accent1">
              <a:shade val="50000"/>
            </a:schemeClr>
          </a:lnRef>
          <a:fillRef idx="1">
            <a:schemeClr val="accent1"/>
          </a:fillRef>
          <a:effectRef idx="0">
            <a:schemeClr val="accent1"/>
          </a:effectRef>
          <a:fontRef idx="minor"/>
        </p:style>
      </p:sp>
      <p:sp>
        <p:nvSpPr>
          <p:cNvPr id="218" name="Rectangle 66"/>
          <p:cNvSpPr/>
          <p:nvPr/>
        </p:nvSpPr>
        <p:spPr>
          <a:xfrm>
            <a:off x="0" y="0"/>
            <a:ext cx="564840" cy="6857640"/>
          </a:xfrm>
          <a:prstGeom prst="rect">
            <a:avLst/>
          </a:prstGeom>
          <a:gradFill rotWithShape="0">
            <a:gsLst>
              <a:gs pos="0">
                <a:srgbClr val="be4449">
                  <a:alpha val="50196"/>
                </a:srgbClr>
              </a:gs>
              <a:gs pos="100000">
                <a:srgbClr val="0ba5e8">
                  <a:alpha val="50196"/>
                </a:srgbClr>
              </a:gs>
            </a:gsLst>
            <a:lin ang="13500000"/>
          </a:gradFill>
          <a:ln>
            <a:noFill/>
          </a:ln>
        </p:spPr>
        <p:style>
          <a:lnRef idx="2">
            <a:schemeClr val="accent1">
              <a:shade val="50000"/>
            </a:schemeClr>
          </a:lnRef>
          <a:fillRef idx="1">
            <a:schemeClr val="accent1"/>
          </a:fillRef>
          <a:effectRef idx="0">
            <a:schemeClr val="accent1"/>
          </a:effectRef>
          <a:fontRef idx="minor"/>
        </p:style>
      </p:sp>
      <p:sp>
        <p:nvSpPr>
          <p:cNvPr id="219" name="Content Placeholder 7"/>
          <p:cNvSpPr txBox="1"/>
          <p:nvPr/>
        </p:nvSpPr>
        <p:spPr>
          <a:xfrm>
            <a:off x="5471280" y="5527440"/>
            <a:ext cx="4067640" cy="3925800"/>
          </a:xfrm>
          <a:prstGeom prst="rect">
            <a:avLst/>
          </a:prstGeom>
          <a:noFill/>
          <a:ln w="0">
            <a:noFill/>
          </a:ln>
        </p:spPr>
        <p:txBody>
          <a:bodyPr>
            <a:normAutofit/>
          </a:bodyPr>
          <a:p>
            <a:pPr marL="228600" indent="-228240">
              <a:lnSpc>
                <a:spcPct val="110000"/>
              </a:lnSpc>
              <a:spcBef>
                <a:spcPts val="1199"/>
              </a:spcBef>
              <a:buClr>
                <a:srgbClr val="0ba5e8"/>
              </a:buClr>
              <a:buFont typeface="Arial"/>
              <a:buChar char="•"/>
            </a:pPr>
            <a:r>
              <a:rPr b="0" lang="en-US" sz="2200" spc="-1" strike="noStrike">
                <a:solidFill>
                  <a:srgbClr val="ffffff"/>
                </a:solidFill>
                <a:latin typeface="Neue Haas Grotesk Text Pro"/>
              </a:rPr>
              <a:t>Admin Login</a:t>
            </a:r>
            <a:endParaRPr b="0" lang="en-US" sz="2200" spc="-1" strike="noStrike">
              <a:solidFill>
                <a:srgbClr val="ffffff"/>
              </a:solidFill>
              <a:latin typeface="Neue Haas Grotesk Text Pro"/>
            </a:endParaRPr>
          </a:p>
        </p:txBody>
      </p:sp>
      <p:pic>
        <p:nvPicPr>
          <p:cNvPr id="220" name="Picture 4" descr=""/>
          <p:cNvPicPr/>
          <p:nvPr/>
        </p:nvPicPr>
        <p:blipFill>
          <a:blip r:embed="rId1"/>
          <a:srcRect l="18646" t="0" r="27203" b="0"/>
          <a:stretch/>
        </p:blipFill>
        <p:spPr>
          <a:xfrm>
            <a:off x="2191320" y="675720"/>
            <a:ext cx="8341560" cy="465804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92c2d"/>
      </a:dk2>
      <a:lt2>
        <a:srgbClr val="dddedd"/>
      </a:lt2>
      <a:accent1>
        <a:srgbClr val="0ba5e8"/>
      </a:accent1>
      <a:accent2>
        <a:srgbClr val="5066e1"/>
      </a:accent2>
      <a:accent3>
        <a:srgbClr val="894ec0"/>
      </a:accent3>
      <a:accent4>
        <a:srgbClr val="e54196"/>
      </a:accent4>
      <a:accent5>
        <a:srgbClr val="be4449"/>
      </a:accent5>
      <a:accent6>
        <a:srgbClr val="f55822"/>
      </a:accent6>
      <a:hlink>
        <a:srgbClr val="c22dd8"/>
      </a:hlink>
      <a:folHlink>
        <a:srgbClr val="737f8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292c2d"/>
      </a:dk2>
      <a:lt2>
        <a:srgbClr val="dddedd"/>
      </a:lt2>
      <a:accent1>
        <a:srgbClr val="0ba5e8"/>
      </a:accent1>
      <a:accent2>
        <a:srgbClr val="5066e1"/>
      </a:accent2>
      <a:accent3>
        <a:srgbClr val="894ec0"/>
      </a:accent3>
      <a:accent4>
        <a:srgbClr val="e54196"/>
      </a:accent4>
      <a:accent5>
        <a:srgbClr val="be4449"/>
      </a:accent5>
      <a:accent6>
        <a:srgbClr val="f55822"/>
      </a:accent6>
      <a:hlink>
        <a:srgbClr val="c22dd8"/>
      </a:hlink>
      <a:folHlink>
        <a:srgbClr val="737f8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292c2d"/>
      </a:dk2>
      <a:lt2>
        <a:srgbClr val="dddedd"/>
      </a:lt2>
      <a:accent1>
        <a:srgbClr val="0ba5e8"/>
      </a:accent1>
      <a:accent2>
        <a:srgbClr val="5066e1"/>
      </a:accent2>
      <a:accent3>
        <a:srgbClr val="894ec0"/>
      </a:accent3>
      <a:accent4>
        <a:srgbClr val="e54196"/>
      </a:accent4>
      <a:accent5>
        <a:srgbClr val="be4449"/>
      </a:accent5>
      <a:accent6>
        <a:srgbClr val="f55822"/>
      </a:accent6>
      <a:hlink>
        <a:srgbClr val="c22dd8"/>
      </a:hlink>
      <a:folHlink>
        <a:srgbClr val="737f8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292c2d"/>
      </a:dk2>
      <a:lt2>
        <a:srgbClr val="dddedd"/>
      </a:lt2>
      <a:accent1>
        <a:srgbClr val="0ba5e8"/>
      </a:accent1>
      <a:accent2>
        <a:srgbClr val="5066e1"/>
      </a:accent2>
      <a:accent3>
        <a:srgbClr val="894ec0"/>
      </a:accent3>
      <a:accent4>
        <a:srgbClr val="e54196"/>
      </a:accent4>
      <a:accent5>
        <a:srgbClr val="be4449"/>
      </a:accent5>
      <a:accent6>
        <a:srgbClr val="f55822"/>
      </a:accent6>
      <a:hlink>
        <a:srgbClr val="c22dd8"/>
      </a:hlink>
      <a:folHlink>
        <a:srgbClr val="737f8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0</TotalTime>
  <Application>LibreOffice/7.1.7.2$Windows_X86_64 LibreOffice_project/c6a4e3954236145e2acb0b65f68614365aeee33f</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2021-11-12T14:07:07Z</dcterms:created>
  <dc:creator/>
  <dc:description/>
  <dc:language>en-IN</dc:language>
  <cp:lastModifiedBy/>
  <dcterms:modified xsi:type="dcterms:W3CDTF">2021-11-15T14:29:42Z</dcterms:modified>
  <cp:revision>1</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16</vt:i4>
  </property>
</Properties>
</file>